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activeX/activeX1.xml" ContentType="application/vnd.ms-office.activeX+xml"/>
  <Override PartName="/ppt/notesSlides/notesSlide22.xml" ContentType="application/vnd.openxmlformats-officedocument.presentationml.notesSlide+xml"/>
  <Override PartName="/ppt/activeX/activeX2.xml" ContentType="application/vnd.ms-office.activeX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87"/>
  </p:notesMasterIdLst>
  <p:handoutMasterIdLst>
    <p:handoutMasterId r:id="rId88"/>
  </p:handoutMasterIdLst>
  <p:sldIdLst>
    <p:sldId id="256" r:id="rId6"/>
    <p:sldId id="411" r:id="rId7"/>
    <p:sldId id="430" r:id="rId8"/>
    <p:sldId id="431" r:id="rId9"/>
    <p:sldId id="257" r:id="rId10"/>
    <p:sldId id="397" r:id="rId11"/>
    <p:sldId id="258" r:id="rId12"/>
    <p:sldId id="259" r:id="rId13"/>
    <p:sldId id="405" r:id="rId14"/>
    <p:sldId id="266" r:id="rId15"/>
    <p:sldId id="287" r:id="rId16"/>
    <p:sldId id="288" r:id="rId17"/>
    <p:sldId id="416" r:id="rId18"/>
    <p:sldId id="293" r:id="rId19"/>
    <p:sldId id="290" r:id="rId20"/>
    <p:sldId id="294" r:id="rId21"/>
    <p:sldId id="417" r:id="rId22"/>
    <p:sldId id="291" r:id="rId23"/>
    <p:sldId id="292" r:id="rId24"/>
    <p:sldId id="400" r:id="rId25"/>
    <p:sldId id="295" r:id="rId26"/>
    <p:sldId id="432" r:id="rId27"/>
    <p:sldId id="327" r:id="rId28"/>
    <p:sldId id="406" r:id="rId29"/>
    <p:sldId id="302" r:id="rId30"/>
    <p:sldId id="407" r:id="rId31"/>
    <p:sldId id="306" r:id="rId32"/>
    <p:sldId id="408" r:id="rId33"/>
    <p:sldId id="329" r:id="rId34"/>
    <p:sldId id="303" r:id="rId35"/>
    <p:sldId id="307" r:id="rId36"/>
    <p:sldId id="308" r:id="rId37"/>
    <p:sldId id="309" r:id="rId38"/>
    <p:sldId id="310" r:id="rId39"/>
    <p:sldId id="330" r:id="rId40"/>
    <p:sldId id="316" r:id="rId41"/>
    <p:sldId id="314" r:id="rId42"/>
    <p:sldId id="315" r:id="rId43"/>
    <p:sldId id="319" r:id="rId44"/>
    <p:sldId id="317" r:id="rId45"/>
    <p:sldId id="318" r:id="rId46"/>
    <p:sldId id="331" r:id="rId47"/>
    <p:sldId id="332" r:id="rId48"/>
    <p:sldId id="389" r:id="rId49"/>
    <p:sldId id="388" r:id="rId50"/>
    <p:sldId id="426" r:id="rId51"/>
    <p:sldId id="427" r:id="rId52"/>
    <p:sldId id="409" r:id="rId53"/>
    <p:sldId id="333" r:id="rId54"/>
    <p:sldId id="401" r:id="rId55"/>
    <p:sldId id="334" r:id="rId56"/>
    <p:sldId id="403" r:id="rId57"/>
    <p:sldId id="402" r:id="rId58"/>
    <p:sldId id="335" r:id="rId59"/>
    <p:sldId id="386" r:id="rId60"/>
    <p:sldId id="311" r:id="rId61"/>
    <p:sldId id="297" r:id="rId62"/>
    <p:sldId id="390" r:id="rId63"/>
    <p:sldId id="312" r:id="rId64"/>
    <p:sldId id="391" r:id="rId65"/>
    <p:sldId id="392" r:id="rId66"/>
    <p:sldId id="320" r:id="rId67"/>
    <p:sldId id="321" r:id="rId68"/>
    <p:sldId id="322" r:id="rId69"/>
    <p:sldId id="323" r:id="rId70"/>
    <p:sldId id="324" r:id="rId71"/>
    <p:sldId id="325" r:id="rId72"/>
    <p:sldId id="428" r:id="rId73"/>
    <p:sldId id="282" r:id="rId74"/>
    <p:sldId id="283" r:id="rId75"/>
    <p:sldId id="285" r:id="rId76"/>
    <p:sldId id="286" r:id="rId77"/>
    <p:sldId id="387" r:id="rId78"/>
    <p:sldId id="304" r:id="rId79"/>
    <p:sldId id="305" r:id="rId80"/>
    <p:sldId id="420" r:id="rId81"/>
    <p:sldId id="422" r:id="rId82"/>
    <p:sldId id="421" r:id="rId83"/>
    <p:sldId id="423" r:id="rId84"/>
    <p:sldId id="424" r:id="rId85"/>
    <p:sldId id="425" r:id="rId86"/>
  </p:sldIdLst>
  <p:sldSz cx="9144000" cy="5143500" type="screen16x9"/>
  <p:notesSz cx="6985000" cy="9271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9" autoAdjust="0"/>
    <p:restoredTop sz="82190" autoAdjust="0"/>
  </p:normalViewPr>
  <p:slideViewPr>
    <p:cSldViewPr>
      <p:cViewPr>
        <p:scale>
          <a:sx n="100" d="100"/>
          <a:sy n="100" d="100"/>
        </p:scale>
        <p:origin x="-1008" y="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Android</c:v>
                </c:pt>
              </c:strCache>
            </c:strRef>
          </c:tx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Q2 2011</c:v>
                </c:pt>
                <c:pt idx="1">
                  <c:v>Q2 2012</c:v>
                </c:pt>
                <c:pt idx="2">
                  <c:v>Q2 2013</c:v>
                </c:pt>
                <c:pt idx="3">
                  <c:v>Q2 2014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0.36099999999999999</c:v>
                </c:pt>
                <c:pt idx="1">
                  <c:v>0.69299999999999995</c:v>
                </c:pt>
                <c:pt idx="2">
                  <c:v>0.79600000000000004</c:v>
                </c:pt>
                <c:pt idx="3">
                  <c:v>0.84699999999999998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iOS</c:v>
                </c:pt>
              </c:strCache>
            </c:strRef>
          </c:tx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Q2 2011</c:v>
                </c:pt>
                <c:pt idx="1">
                  <c:v>Q2 2012</c:v>
                </c:pt>
                <c:pt idx="2">
                  <c:v>Q2 2013</c:v>
                </c:pt>
                <c:pt idx="3">
                  <c:v>Q2 2014</c:v>
                </c:pt>
              </c:strCache>
            </c:strRef>
          </c:cat>
          <c:val>
            <c:numRef>
              <c:f>Sheet1!$C$2:$C$5</c:f>
              <c:numCache>
                <c:formatCode>0.0%</c:formatCode>
                <c:ptCount val="4"/>
                <c:pt idx="0">
                  <c:v>0.183</c:v>
                </c:pt>
                <c:pt idx="1">
                  <c:v>0.16600000000000001</c:v>
                </c:pt>
                <c:pt idx="2">
                  <c:v>0.13</c:v>
                </c:pt>
                <c:pt idx="3">
                  <c:v>0.11700000000000001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Windows Phone</c:v>
                </c:pt>
              </c:strCache>
            </c:strRef>
          </c:tx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Q2 2011</c:v>
                </c:pt>
                <c:pt idx="1">
                  <c:v>Q2 2012</c:v>
                </c:pt>
                <c:pt idx="2">
                  <c:v>Q2 2013</c:v>
                </c:pt>
                <c:pt idx="3">
                  <c:v>Q2 2014</c:v>
                </c:pt>
              </c:strCache>
            </c:strRef>
          </c:cat>
          <c:val>
            <c:numRef>
              <c:f>Sheet1!$D$2:$D$5</c:f>
              <c:numCache>
                <c:formatCode>0.0%</c:formatCode>
                <c:ptCount val="4"/>
                <c:pt idx="0">
                  <c:v>1.2E-2</c:v>
                </c:pt>
                <c:pt idx="1">
                  <c:v>3.1E-2</c:v>
                </c:pt>
                <c:pt idx="2">
                  <c:v>3.4000000000000002E-2</c:v>
                </c:pt>
                <c:pt idx="3">
                  <c:v>2.5000000000000001E-2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BlackBerry OS</c:v>
                </c:pt>
              </c:strCache>
            </c:strRef>
          </c:tx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Q2 2011</c:v>
                </c:pt>
                <c:pt idx="1">
                  <c:v>Q2 2012</c:v>
                </c:pt>
                <c:pt idx="2">
                  <c:v>Q2 2013</c:v>
                </c:pt>
                <c:pt idx="3">
                  <c:v>Q2 2014</c:v>
                </c:pt>
              </c:strCache>
            </c:strRef>
          </c:cat>
          <c:val>
            <c:numRef>
              <c:f>Sheet1!$E$2:$E$5</c:f>
              <c:numCache>
                <c:formatCode>0.0%</c:formatCode>
                <c:ptCount val="4"/>
                <c:pt idx="0">
                  <c:v>0.13600000000000001</c:v>
                </c:pt>
                <c:pt idx="1">
                  <c:v>4.9000000000000002E-2</c:v>
                </c:pt>
                <c:pt idx="2">
                  <c:v>2.8000000000000001E-2</c:v>
                </c:pt>
                <c:pt idx="3">
                  <c:v>5.0000000000000001E-3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Others</c:v>
                </c:pt>
              </c:strCache>
            </c:strRef>
          </c:tx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Q2 2011</c:v>
                </c:pt>
                <c:pt idx="1">
                  <c:v>Q2 2012</c:v>
                </c:pt>
                <c:pt idx="2">
                  <c:v>Q2 2013</c:v>
                </c:pt>
                <c:pt idx="3">
                  <c:v>Q2 2014</c:v>
                </c:pt>
              </c:strCache>
            </c:strRef>
          </c:cat>
          <c:val>
            <c:numRef>
              <c:f>Sheet1!$F$2:$F$5</c:f>
              <c:numCache>
                <c:formatCode>0.0%</c:formatCode>
                <c:ptCount val="4"/>
                <c:pt idx="0">
                  <c:v>0.308</c:v>
                </c:pt>
                <c:pt idx="1">
                  <c:v>6.0999999999999999E-2</c:v>
                </c:pt>
                <c:pt idx="2">
                  <c:v>1.2E-2</c:v>
                </c:pt>
                <c:pt idx="3">
                  <c:v>7.0000000000000001E-3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410880"/>
        <c:axId val="58412416"/>
      </c:lineChart>
      <c:catAx>
        <c:axId val="58410880"/>
        <c:scaling>
          <c:orientation val="minMax"/>
        </c:scaling>
        <c:delete val="0"/>
        <c:axPos val="b"/>
        <c:majorTickMark val="out"/>
        <c:minorTickMark val="none"/>
        <c:tickLblPos val="nextTo"/>
        <c:crossAx val="58412416"/>
        <c:crosses val="autoZero"/>
        <c:auto val="1"/>
        <c:lblAlgn val="ctr"/>
        <c:lblOffset val="100"/>
        <c:noMultiLvlLbl val="0"/>
      </c:catAx>
      <c:valAx>
        <c:axId val="58412416"/>
        <c:scaling>
          <c:orientation val="minMax"/>
        </c:scaling>
        <c:delete val="0"/>
        <c:axPos val="l"/>
        <c:majorGridlines/>
        <c:numFmt formatCode="0.0%" sourceLinked="1"/>
        <c:majorTickMark val="out"/>
        <c:minorTickMark val="none"/>
        <c:tickLblPos val="nextTo"/>
        <c:crossAx val="5841088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8393E0-3869-4D01-AF4B-D70CCB53FD39}" type="doc">
      <dgm:prSet loTypeId="urn:diagrams.loki3.com/BracketList+Icon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8DAFB3-E96C-4241-BBFC-BB93A0DE3BF2}">
      <dgm:prSet phldrT="[Text]" custT="1"/>
      <dgm:spPr/>
      <dgm:t>
        <a:bodyPr/>
        <a:lstStyle/>
        <a:p>
          <a:r>
            <a:rPr lang="en-US" sz="1050" dirty="0" smtClean="0"/>
            <a:t>Lab 1</a:t>
          </a:r>
          <a:endParaRPr lang="en-US" sz="1050" dirty="0"/>
        </a:p>
      </dgm:t>
    </dgm:pt>
    <dgm:pt modelId="{CFFC6CE1-7078-4011-9ABD-2F5BF68E24FC}" type="parTrans" cxnId="{2349B64F-E0ED-4FB3-91E1-FBBAE45890B8}">
      <dgm:prSet/>
      <dgm:spPr/>
      <dgm:t>
        <a:bodyPr/>
        <a:lstStyle/>
        <a:p>
          <a:endParaRPr lang="en-US" sz="900"/>
        </a:p>
      </dgm:t>
    </dgm:pt>
    <dgm:pt modelId="{E4003186-90E5-4FB4-9DB6-8EEA1E83CA8D}" type="sibTrans" cxnId="{2349B64F-E0ED-4FB3-91E1-FBBAE45890B8}">
      <dgm:prSet/>
      <dgm:spPr/>
      <dgm:t>
        <a:bodyPr/>
        <a:lstStyle/>
        <a:p>
          <a:endParaRPr lang="en-US" sz="900"/>
        </a:p>
      </dgm:t>
    </dgm:pt>
    <dgm:pt modelId="{5C03622B-4A3B-439C-A0CE-B31C9B238CD0}">
      <dgm:prSet phldrT="[Text]" custT="1"/>
      <dgm:spPr/>
      <dgm:t>
        <a:bodyPr/>
        <a:lstStyle/>
        <a:p>
          <a:r>
            <a:rPr lang="en-US" sz="1050" dirty="0" smtClean="0"/>
            <a:t>Static Analysis of  </a:t>
          </a:r>
          <a:r>
            <a:rPr lang="en-US" sz="1050" dirty="0" err="1" smtClean="0"/>
            <a:t>DroidDream</a:t>
          </a:r>
          <a:endParaRPr lang="en-US" sz="1050" dirty="0"/>
        </a:p>
      </dgm:t>
    </dgm:pt>
    <dgm:pt modelId="{EE092DFA-3D13-42C1-A07C-E8C39CF56490}" type="parTrans" cxnId="{904CDCA2-9387-4EE9-ADD8-C880725BC2D5}">
      <dgm:prSet/>
      <dgm:spPr/>
      <dgm:t>
        <a:bodyPr/>
        <a:lstStyle/>
        <a:p>
          <a:endParaRPr lang="en-US" sz="900"/>
        </a:p>
      </dgm:t>
    </dgm:pt>
    <dgm:pt modelId="{7DB5D92F-A0D8-4229-BCB8-45AC88A5EA8F}" type="sibTrans" cxnId="{904CDCA2-9387-4EE9-ADD8-C880725BC2D5}">
      <dgm:prSet/>
      <dgm:spPr/>
      <dgm:t>
        <a:bodyPr/>
        <a:lstStyle/>
        <a:p>
          <a:endParaRPr lang="en-US" sz="900"/>
        </a:p>
      </dgm:t>
    </dgm:pt>
    <dgm:pt modelId="{3513404C-812B-4798-A2FF-DC001B5618D6}">
      <dgm:prSet phldrT="[Text]" custT="1"/>
      <dgm:spPr/>
      <dgm:t>
        <a:bodyPr/>
        <a:lstStyle/>
        <a:p>
          <a:r>
            <a:rPr lang="en-US" sz="1050" dirty="0" smtClean="0"/>
            <a:t>Lab 2</a:t>
          </a:r>
          <a:endParaRPr lang="en-US" sz="1050" dirty="0"/>
        </a:p>
      </dgm:t>
    </dgm:pt>
    <dgm:pt modelId="{A4390FC9-9EB6-47F8-8608-F229FBEA117A}" type="parTrans" cxnId="{A0FEFFD6-938C-42F2-9C68-63894B764402}">
      <dgm:prSet/>
      <dgm:spPr/>
      <dgm:t>
        <a:bodyPr/>
        <a:lstStyle/>
        <a:p>
          <a:endParaRPr lang="en-US" sz="900"/>
        </a:p>
      </dgm:t>
    </dgm:pt>
    <dgm:pt modelId="{5359EA73-9116-4B0F-847C-F9B9152AB2A3}" type="sibTrans" cxnId="{A0FEFFD6-938C-42F2-9C68-63894B764402}">
      <dgm:prSet/>
      <dgm:spPr/>
      <dgm:t>
        <a:bodyPr/>
        <a:lstStyle/>
        <a:p>
          <a:endParaRPr lang="en-US" sz="900"/>
        </a:p>
      </dgm:t>
    </dgm:pt>
    <dgm:pt modelId="{19F273F3-CFAB-488A-B696-CDEC6C0D9B27}">
      <dgm:prSet phldrT="[Text]" custT="1"/>
      <dgm:spPr/>
      <dgm:t>
        <a:bodyPr/>
        <a:lstStyle/>
        <a:p>
          <a:r>
            <a:rPr lang="en-US" sz="1050" dirty="0" smtClean="0"/>
            <a:t>Dynamic Analysis of  an Banking Trojan</a:t>
          </a:r>
          <a:endParaRPr lang="en-US" sz="1050" dirty="0"/>
        </a:p>
      </dgm:t>
    </dgm:pt>
    <dgm:pt modelId="{8A8FADB4-B2CF-4762-B233-77687317877D}" type="parTrans" cxnId="{02050313-13D8-42A9-80FC-4C09343531FA}">
      <dgm:prSet/>
      <dgm:spPr/>
      <dgm:t>
        <a:bodyPr/>
        <a:lstStyle/>
        <a:p>
          <a:endParaRPr lang="en-US" sz="900"/>
        </a:p>
      </dgm:t>
    </dgm:pt>
    <dgm:pt modelId="{38C7CFF1-45EB-4662-BB63-1DAF55CC1538}" type="sibTrans" cxnId="{02050313-13D8-42A9-80FC-4C09343531FA}">
      <dgm:prSet/>
      <dgm:spPr/>
      <dgm:t>
        <a:bodyPr/>
        <a:lstStyle/>
        <a:p>
          <a:endParaRPr lang="en-US" sz="900"/>
        </a:p>
      </dgm:t>
    </dgm:pt>
    <dgm:pt modelId="{FAA3A9D5-278E-4D5A-88E4-31D78FE1DD39}" type="pres">
      <dgm:prSet presAssocID="{F38393E0-3869-4D01-AF4B-D70CCB53FD3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A226F6-1583-44AC-9108-41A215B6B26A}" type="pres">
      <dgm:prSet presAssocID="{C28DAFB3-E96C-4241-BBFC-BB93A0DE3BF2}" presName="linNode" presStyleCnt="0"/>
      <dgm:spPr/>
    </dgm:pt>
    <dgm:pt modelId="{85724F1C-3258-4581-A368-7C810FC18F6A}" type="pres">
      <dgm:prSet presAssocID="{C28DAFB3-E96C-4241-BBFC-BB93A0DE3BF2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32F32A-9D1B-4ADB-BABE-09A9F5033410}" type="pres">
      <dgm:prSet presAssocID="{C28DAFB3-E96C-4241-BBFC-BB93A0DE3BF2}" presName="bracket" presStyleLbl="parChTrans1D1" presStyleIdx="0" presStyleCnt="2"/>
      <dgm:spPr/>
    </dgm:pt>
    <dgm:pt modelId="{ED0D9378-2665-4558-8C91-FAA4DA2DB297}" type="pres">
      <dgm:prSet presAssocID="{C28DAFB3-E96C-4241-BBFC-BB93A0DE3BF2}" presName="spH" presStyleCnt="0"/>
      <dgm:spPr/>
    </dgm:pt>
    <dgm:pt modelId="{F28E9BF9-134F-4778-A38C-CABC4CF2D7B2}" type="pres">
      <dgm:prSet presAssocID="{C28DAFB3-E96C-4241-BBFC-BB93A0DE3BF2}" presName="desTx" presStyleLbl="node1" presStyleIdx="0" presStyleCnt="2" custLinFactX="17641" custLinFactNeighborX="100000" custLinFactNeighborY="-80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DB4497-FCB9-42C5-9440-472E919F43AF}" type="pres">
      <dgm:prSet presAssocID="{E4003186-90E5-4FB4-9DB6-8EEA1E83CA8D}" presName="spV" presStyleCnt="0"/>
      <dgm:spPr/>
    </dgm:pt>
    <dgm:pt modelId="{B39662B0-E1A1-467E-8833-B8A12C178DEF}" type="pres">
      <dgm:prSet presAssocID="{3513404C-812B-4798-A2FF-DC001B5618D6}" presName="linNode" presStyleCnt="0"/>
      <dgm:spPr/>
    </dgm:pt>
    <dgm:pt modelId="{F6FE21D8-186F-4F50-BF46-42580E64EFE6}" type="pres">
      <dgm:prSet presAssocID="{3513404C-812B-4798-A2FF-DC001B5618D6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F0B33-1B39-4048-8F5D-D98608AAD395}" type="pres">
      <dgm:prSet presAssocID="{3513404C-812B-4798-A2FF-DC001B5618D6}" presName="bracket" presStyleLbl="parChTrans1D1" presStyleIdx="1" presStyleCnt="2"/>
      <dgm:spPr/>
    </dgm:pt>
    <dgm:pt modelId="{524A5B8A-C097-41F1-9A99-08C2AB4E87E0}" type="pres">
      <dgm:prSet presAssocID="{3513404C-812B-4798-A2FF-DC001B5618D6}" presName="spH" presStyleCnt="0"/>
      <dgm:spPr/>
    </dgm:pt>
    <dgm:pt modelId="{F8875B94-9C6C-4C4B-B509-97D65129F860}" type="pres">
      <dgm:prSet presAssocID="{3513404C-812B-4798-A2FF-DC001B5618D6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AEAD9C-33FF-460E-9814-F8385EA1D7A0}" type="presOf" srcId="{F38393E0-3869-4D01-AF4B-D70CCB53FD39}" destId="{FAA3A9D5-278E-4D5A-88E4-31D78FE1DD39}" srcOrd="0" destOrd="0" presId="urn:diagrams.loki3.com/BracketList+Icon"/>
    <dgm:cxn modelId="{2C8D5F42-A0DF-4899-A788-BB0C0FEA6B79}" type="presOf" srcId="{3513404C-812B-4798-A2FF-DC001B5618D6}" destId="{F6FE21D8-186F-4F50-BF46-42580E64EFE6}" srcOrd="0" destOrd="0" presId="urn:diagrams.loki3.com/BracketList+Icon"/>
    <dgm:cxn modelId="{02050313-13D8-42A9-80FC-4C09343531FA}" srcId="{3513404C-812B-4798-A2FF-DC001B5618D6}" destId="{19F273F3-CFAB-488A-B696-CDEC6C0D9B27}" srcOrd="0" destOrd="0" parTransId="{8A8FADB4-B2CF-4762-B233-77687317877D}" sibTransId="{38C7CFF1-45EB-4662-BB63-1DAF55CC1538}"/>
    <dgm:cxn modelId="{503E9DFD-B757-456A-97C2-11C3D2B009DA}" type="presOf" srcId="{C28DAFB3-E96C-4241-BBFC-BB93A0DE3BF2}" destId="{85724F1C-3258-4581-A368-7C810FC18F6A}" srcOrd="0" destOrd="0" presId="urn:diagrams.loki3.com/BracketList+Icon"/>
    <dgm:cxn modelId="{03C753E7-15E0-4C16-8AE0-C19B6928F051}" type="presOf" srcId="{5C03622B-4A3B-439C-A0CE-B31C9B238CD0}" destId="{F28E9BF9-134F-4778-A38C-CABC4CF2D7B2}" srcOrd="0" destOrd="0" presId="urn:diagrams.loki3.com/BracketList+Icon"/>
    <dgm:cxn modelId="{EB390154-D0D5-4D6B-A627-EE6B66DD2EA8}" type="presOf" srcId="{19F273F3-CFAB-488A-B696-CDEC6C0D9B27}" destId="{F8875B94-9C6C-4C4B-B509-97D65129F860}" srcOrd="0" destOrd="0" presId="urn:diagrams.loki3.com/BracketList+Icon"/>
    <dgm:cxn modelId="{2349B64F-E0ED-4FB3-91E1-FBBAE45890B8}" srcId="{F38393E0-3869-4D01-AF4B-D70CCB53FD39}" destId="{C28DAFB3-E96C-4241-BBFC-BB93A0DE3BF2}" srcOrd="0" destOrd="0" parTransId="{CFFC6CE1-7078-4011-9ABD-2F5BF68E24FC}" sibTransId="{E4003186-90E5-4FB4-9DB6-8EEA1E83CA8D}"/>
    <dgm:cxn modelId="{904CDCA2-9387-4EE9-ADD8-C880725BC2D5}" srcId="{C28DAFB3-E96C-4241-BBFC-BB93A0DE3BF2}" destId="{5C03622B-4A3B-439C-A0CE-B31C9B238CD0}" srcOrd="0" destOrd="0" parTransId="{EE092DFA-3D13-42C1-A07C-E8C39CF56490}" sibTransId="{7DB5D92F-A0D8-4229-BCB8-45AC88A5EA8F}"/>
    <dgm:cxn modelId="{A0FEFFD6-938C-42F2-9C68-63894B764402}" srcId="{F38393E0-3869-4D01-AF4B-D70CCB53FD39}" destId="{3513404C-812B-4798-A2FF-DC001B5618D6}" srcOrd="1" destOrd="0" parTransId="{A4390FC9-9EB6-47F8-8608-F229FBEA117A}" sibTransId="{5359EA73-9116-4B0F-847C-F9B9152AB2A3}"/>
    <dgm:cxn modelId="{F6E4835D-7584-4CE5-9870-A33612E97264}" type="presParOf" srcId="{FAA3A9D5-278E-4D5A-88E4-31D78FE1DD39}" destId="{F7A226F6-1583-44AC-9108-41A215B6B26A}" srcOrd="0" destOrd="0" presId="urn:diagrams.loki3.com/BracketList+Icon"/>
    <dgm:cxn modelId="{494BD141-1D1B-4632-BFA6-641505E25DDE}" type="presParOf" srcId="{F7A226F6-1583-44AC-9108-41A215B6B26A}" destId="{85724F1C-3258-4581-A368-7C810FC18F6A}" srcOrd="0" destOrd="0" presId="urn:diagrams.loki3.com/BracketList+Icon"/>
    <dgm:cxn modelId="{30A465CC-52D1-4155-8489-8104271AB9A1}" type="presParOf" srcId="{F7A226F6-1583-44AC-9108-41A215B6B26A}" destId="{4632F32A-9D1B-4ADB-BABE-09A9F5033410}" srcOrd="1" destOrd="0" presId="urn:diagrams.loki3.com/BracketList+Icon"/>
    <dgm:cxn modelId="{A71AC630-6CF2-489A-8F50-EC5E11A045C3}" type="presParOf" srcId="{F7A226F6-1583-44AC-9108-41A215B6B26A}" destId="{ED0D9378-2665-4558-8C91-FAA4DA2DB297}" srcOrd="2" destOrd="0" presId="urn:diagrams.loki3.com/BracketList+Icon"/>
    <dgm:cxn modelId="{F696039B-BDFD-4454-BC06-AC4F245F31AE}" type="presParOf" srcId="{F7A226F6-1583-44AC-9108-41A215B6B26A}" destId="{F28E9BF9-134F-4778-A38C-CABC4CF2D7B2}" srcOrd="3" destOrd="0" presId="urn:diagrams.loki3.com/BracketList+Icon"/>
    <dgm:cxn modelId="{097EF73C-A0F9-4AFF-A707-6291BDA1851A}" type="presParOf" srcId="{FAA3A9D5-278E-4D5A-88E4-31D78FE1DD39}" destId="{53DB4497-FCB9-42C5-9440-472E919F43AF}" srcOrd="1" destOrd="0" presId="urn:diagrams.loki3.com/BracketList+Icon"/>
    <dgm:cxn modelId="{E35875B9-16D6-4178-A8DD-86455E4B094D}" type="presParOf" srcId="{FAA3A9D5-278E-4D5A-88E4-31D78FE1DD39}" destId="{B39662B0-E1A1-467E-8833-B8A12C178DEF}" srcOrd="2" destOrd="0" presId="urn:diagrams.loki3.com/BracketList+Icon"/>
    <dgm:cxn modelId="{D1D716E2-B302-4E92-BE0D-72FA52CD7BEB}" type="presParOf" srcId="{B39662B0-E1A1-467E-8833-B8A12C178DEF}" destId="{F6FE21D8-186F-4F50-BF46-42580E64EFE6}" srcOrd="0" destOrd="0" presId="urn:diagrams.loki3.com/BracketList+Icon"/>
    <dgm:cxn modelId="{79FEE0D7-96F1-435D-AD3B-F7298C87D4EF}" type="presParOf" srcId="{B39662B0-E1A1-467E-8833-B8A12C178DEF}" destId="{101F0B33-1B39-4048-8F5D-D98608AAD395}" srcOrd="1" destOrd="0" presId="urn:diagrams.loki3.com/BracketList+Icon"/>
    <dgm:cxn modelId="{90DE17AC-6E86-44C0-9972-22E3C8773CA7}" type="presParOf" srcId="{B39662B0-E1A1-467E-8833-B8A12C178DEF}" destId="{524A5B8A-C097-41F1-9A99-08C2AB4E87E0}" srcOrd="2" destOrd="0" presId="urn:diagrams.loki3.com/BracketList+Icon"/>
    <dgm:cxn modelId="{CE2D353A-6B44-4518-8754-FFA6613B3565}" type="presParOf" srcId="{B39662B0-E1A1-467E-8833-B8A12C178DEF}" destId="{F8875B94-9C6C-4C4B-B509-97D65129F860}" srcOrd="3" destOrd="0" presId="urn:diagrams.loki3.com/BracketLis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8393E0-3869-4D01-AF4B-D70CCB53FD39}" type="doc">
      <dgm:prSet loTypeId="urn:diagrams.loki3.com/BracketList+Icon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8DAFB3-E96C-4241-BBFC-BB93A0DE3BF2}">
      <dgm:prSet phldrT="[Text]" custT="1"/>
      <dgm:spPr/>
      <dgm:t>
        <a:bodyPr/>
        <a:lstStyle/>
        <a:p>
          <a:r>
            <a:rPr lang="en-US" sz="1050" dirty="0" smtClean="0"/>
            <a:t>Lab 1</a:t>
          </a:r>
          <a:endParaRPr lang="en-US" sz="1050" dirty="0"/>
        </a:p>
      </dgm:t>
    </dgm:pt>
    <dgm:pt modelId="{CFFC6CE1-7078-4011-9ABD-2F5BF68E24FC}" type="parTrans" cxnId="{2349B64F-E0ED-4FB3-91E1-FBBAE45890B8}">
      <dgm:prSet/>
      <dgm:spPr/>
      <dgm:t>
        <a:bodyPr/>
        <a:lstStyle/>
        <a:p>
          <a:endParaRPr lang="en-US" sz="900"/>
        </a:p>
      </dgm:t>
    </dgm:pt>
    <dgm:pt modelId="{E4003186-90E5-4FB4-9DB6-8EEA1E83CA8D}" type="sibTrans" cxnId="{2349B64F-E0ED-4FB3-91E1-FBBAE45890B8}">
      <dgm:prSet/>
      <dgm:spPr/>
      <dgm:t>
        <a:bodyPr/>
        <a:lstStyle/>
        <a:p>
          <a:endParaRPr lang="en-US" sz="900"/>
        </a:p>
      </dgm:t>
    </dgm:pt>
    <dgm:pt modelId="{5C03622B-4A3B-439C-A0CE-B31C9B238CD0}">
      <dgm:prSet phldrT="[Text]" custT="1"/>
      <dgm:spPr/>
      <dgm:t>
        <a:bodyPr/>
        <a:lstStyle/>
        <a:p>
          <a:r>
            <a:rPr lang="en-US" sz="1050" dirty="0" smtClean="0"/>
            <a:t>Static Analysis of Android Malware</a:t>
          </a:r>
          <a:endParaRPr lang="en-US" sz="1050" dirty="0"/>
        </a:p>
      </dgm:t>
    </dgm:pt>
    <dgm:pt modelId="{EE092DFA-3D13-42C1-A07C-E8C39CF56490}" type="parTrans" cxnId="{904CDCA2-9387-4EE9-ADD8-C880725BC2D5}">
      <dgm:prSet/>
      <dgm:spPr/>
      <dgm:t>
        <a:bodyPr/>
        <a:lstStyle/>
        <a:p>
          <a:endParaRPr lang="en-US" sz="900"/>
        </a:p>
      </dgm:t>
    </dgm:pt>
    <dgm:pt modelId="{7DB5D92F-A0D8-4229-BCB8-45AC88A5EA8F}" type="sibTrans" cxnId="{904CDCA2-9387-4EE9-ADD8-C880725BC2D5}">
      <dgm:prSet/>
      <dgm:spPr/>
      <dgm:t>
        <a:bodyPr/>
        <a:lstStyle/>
        <a:p>
          <a:endParaRPr lang="en-US" sz="900"/>
        </a:p>
      </dgm:t>
    </dgm:pt>
    <dgm:pt modelId="{3513404C-812B-4798-A2FF-DC001B5618D6}">
      <dgm:prSet phldrT="[Text]" custT="1"/>
      <dgm:spPr/>
      <dgm:t>
        <a:bodyPr/>
        <a:lstStyle/>
        <a:p>
          <a:r>
            <a:rPr lang="en-US" sz="1050" dirty="0" smtClean="0"/>
            <a:t>Lab 2</a:t>
          </a:r>
          <a:endParaRPr lang="en-US" sz="1050" dirty="0"/>
        </a:p>
      </dgm:t>
    </dgm:pt>
    <dgm:pt modelId="{A4390FC9-9EB6-47F8-8608-F229FBEA117A}" type="parTrans" cxnId="{A0FEFFD6-938C-42F2-9C68-63894B764402}">
      <dgm:prSet/>
      <dgm:spPr/>
      <dgm:t>
        <a:bodyPr/>
        <a:lstStyle/>
        <a:p>
          <a:endParaRPr lang="en-US" sz="900"/>
        </a:p>
      </dgm:t>
    </dgm:pt>
    <dgm:pt modelId="{5359EA73-9116-4B0F-847C-F9B9152AB2A3}" type="sibTrans" cxnId="{A0FEFFD6-938C-42F2-9C68-63894B764402}">
      <dgm:prSet/>
      <dgm:spPr/>
      <dgm:t>
        <a:bodyPr/>
        <a:lstStyle/>
        <a:p>
          <a:endParaRPr lang="en-US" sz="900"/>
        </a:p>
      </dgm:t>
    </dgm:pt>
    <dgm:pt modelId="{19F273F3-CFAB-488A-B696-CDEC6C0D9B27}">
      <dgm:prSet phldrT="[Text]" custT="1"/>
      <dgm:spPr/>
      <dgm:t>
        <a:bodyPr/>
        <a:lstStyle/>
        <a:p>
          <a:r>
            <a:rPr lang="en-US" sz="1050" dirty="0" smtClean="0"/>
            <a:t>Dynamic Analysis of Android Malware</a:t>
          </a:r>
          <a:endParaRPr lang="en-US" sz="1050" dirty="0"/>
        </a:p>
      </dgm:t>
    </dgm:pt>
    <dgm:pt modelId="{8A8FADB4-B2CF-4762-B233-77687317877D}" type="parTrans" cxnId="{02050313-13D8-42A9-80FC-4C09343531FA}">
      <dgm:prSet/>
      <dgm:spPr/>
      <dgm:t>
        <a:bodyPr/>
        <a:lstStyle/>
        <a:p>
          <a:endParaRPr lang="en-US" sz="900"/>
        </a:p>
      </dgm:t>
    </dgm:pt>
    <dgm:pt modelId="{38C7CFF1-45EB-4662-BB63-1DAF55CC1538}" type="sibTrans" cxnId="{02050313-13D8-42A9-80FC-4C09343531FA}">
      <dgm:prSet/>
      <dgm:spPr/>
      <dgm:t>
        <a:bodyPr/>
        <a:lstStyle/>
        <a:p>
          <a:endParaRPr lang="en-US" sz="900"/>
        </a:p>
      </dgm:t>
    </dgm:pt>
    <dgm:pt modelId="{FAA3A9D5-278E-4D5A-88E4-31D78FE1DD39}" type="pres">
      <dgm:prSet presAssocID="{F38393E0-3869-4D01-AF4B-D70CCB53FD3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A226F6-1583-44AC-9108-41A215B6B26A}" type="pres">
      <dgm:prSet presAssocID="{C28DAFB3-E96C-4241-BBFC-BB93A0DE3BF2}" presName="linNode" presStyleCnt="0"/>
      <dgm:spPr/>
    </dgm:pt>
    <dgm:pt modelId="{85724F1C-3258-4581-A368-7C810FC18F6A}" type="pres">
      <dgm:prSet presAssocID="{C28DAFB3-E96C-4241-BBFC-BB93A0DE3BF2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32F32A-9D1B-4ADB-BABE-09A9F5033410}" type="pres">
      <dgm:prSet presAssocID="{C28DAFB3-E96C-4241-BBFC-BB93A0DE3BF2}" presName="bracket" presStyleLbl="parChTrans1D1" presStyleIdx="0" presStyleCnt="2"/>
      <dgm:spPr/>
    </dgm:pt>
    <dgm:pt modelId="{ED0D9378-2665-4558-8C91-FAA4DA2DB297}" type="pres">
      <dgm:prSet presAssocID="{C28DAFB3-E96C-4241-BBFC-BB93A0DE3BF2}" presName="spH" presStyleCnt="0"/>
      <dgm:spPr/>
    </dgm:pt>
    <dgm:pt modelId="{F28E9BF9-134F-4778-A38C-CABC4CF2D7B2}" type="pres">
      <dgm:prSet presAssocID="{C28DAFB3-E96C-4241-BBFC-BB93A0DE3BF2}" presName="desTx" presStyleLbl="node1" presStyleIdx="0" presStyleCnt="2" custLinFactX="17641" custLinFactNeighborX="100000" custLinFactNeighborY="-80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DB4497-FCB9-42C5-9440-472E919F43AF}" type="pres">
      <dgm:prSet presAssocID="{E4003186-90E5-4FB4-9DB6-8EEA1E83CA8D}" presName="spV" presStyleCnt="0"/>
      <dgm:spPr/>
    </dgm:pt>
    <dgm:pt modelId="{B39662B0-E1A1-467E-8833-B8A12C178DEF}" type="pres">
      <dgm:prSet presAssocID="{3513404C-812B-4798-A2FF-DC001B5618D6}" presName="linNode" presStyleCnt="0"/>
      <dgm:spPr/>
    </dgm:pt>
    <dgm:pt modelId="{F6FE21D8-186F-4F50-BF46-42580E64EFE6}" type="pres">
      <dgm:prSet presAssocID="{3513404C-812B-4798-A2FF-DC001B5618D6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F0B33-1B39-4048-8F5D-D98608AAD395}" type="pres">
      <dgm:prSet presAssocID="{3513404C-812B-4798-A2FF-DC001B5618D6}" presName="bracket" presStyleLbl="parChTrans1D1" presStyleIdx="1" presStyleCnt="2"/>
      <dgm:spPr/>
    </dgm:pt>
    <dgm:pt modelId="{524A5B8A-C097-41F1-9A99-08C2AB4E87E0}" type="pres">
      <dgm:prSet presAssocID="{3513404C-812B-4798-A2FF-DC001B5618D6}" presName="spH" presStyleCnt="0"/>
      <dgm:spPr/>
    </dgm:pt>
    <dgm:pt modelId="{F8875B94-9C6C-4C4B-B509-97D65129F860}" type="pres">
      <dgm:prSet presAssocID="{3513404C-812B-4798-A2FF-DC001B5618D6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E621DD-693C-4C02-B573-6121D60097D0}" type="presOf" srcId="{C28DAFB3-E96C-4241-BBFC-BB93A0DE3BF2}" destId="{85724F1C-3258-4581-A368-7C810FC18F6A}" srcOrd="0" destOrd="0" presId="urn:diagrams.loki3.com/BracketList+Icon"/>
    <dgm:cxn modelId="{E518E78D-64D1-45D9-B55C-98AB333D4724}" type="presOf" srcId="{3513404C-812B-4798-A2FF-DC001B5618D6}" destId="{F6FE21D8-186F-4F50-BF46-42580E64EFE6}" srcOrd="0" destOrd="0" presId="urn:diagrams.loki3.com/BracketList+Icon"/>
    <dgm:cxn modelId="{CE380D03-008C-4BC2-9691-0A84DE9C3F9A}" type="presOf" srcId="{19F273F3-CFAB-488A-B696-CDEC6C0D9B27}" destId="{F8875B94-9C6C-4C4B-B509-97D65129F860}" srcOrd="0" destOrd="0" presId="urn:diagrams.loki3.com/BracketList+Icon"/>
    <dgm:cxn modelId="{02050313-13D8-42A9-80FC-4C09343531FA}" srcId="{3513404C-812B-4798-A2FF-DC001B5618D6}" destId="{19F273F3-CFAB-488A-B696-CDEC6C0D9B27}" srcOrd="0" destOrd="0" parTransId="{8A8FADB4-B2CF-4762-B233-77687317877D}" sibTransId="{38C7CFF1-45EB-4662-BB63-1DAF55CC1538}"/>
    <dgm:cxn modelId="{F8953914-23F9-4E7F-B3DE-2D65B16E2533}" type="presOf" srcId="{F38393E0-3869-4D01-AF4B-D70CCB53FD39}" destId="{FAA3A9D5-278E-4D5A-88E4-31D78FE1DD39}" srcOrd="0" destOrd="0" presId="urn:diagrams.loki3.com/BracketList+Icon"/>
    <dgm:cxn modelId="{7ADA9BE0-68DC-47F8-9B2D-04BFC45477F8}" type="presOf" srcId="{5C03622B-4A3B-439C-A0CE-B31C9B238CD0}" destId="{F28E9BF9-134F-4778-A38C-CABC4CF2D7B2}" srcOrd="0" destOrd="0" presId="urn:diagrams.loki3.com/BracketList+Icon"/>
    <dgm:cxn modelId="{2349B64F-E0ED-4FB3-91E1-FBBAE45890B8}" srcId="{F38393E0-3869-4D01-AF4B-D70CCB53FD39}" destId="{C28DAFB3-E96C-4241-BBFC-BB93A0DE3BF2}" srcOrd="0" destOrd="0" parTransId="{CFFC6CE1-7078-4011-9ABD-2F5BF68E24FC}" sibTransId="{E4003186-90E5-4FB4-9DB6-8EEA1E83CA8D}"/>
    <dgm:cxn modelId="{904CDCA2-9387-4EE9-ADD8-C880725BC2D5}" srcId="{C28DAFB3-E96C-4241-BBFC-BB93A0DE3BF2}" destId="{5C03622B-4A3B-439C-A0CE-B31C9B238CD0}" srcOrd="0" destOrd="0" parTransId="{EE092DFA-3D13-42C1-A07C-E8C39CF56490}" sibTransId="{7DB5D92F-A0D8-4229-BCB8-45AC88A5EA8F}"/>
    <dgm:cxn modelId="{A0FEFFD6-938C-42F2-9C68-63894B764402}" srcId="{F38393E0-3869-4D01-AF4B-D70CCB53FD39}" destId="{3513404C-812B-4798-A2FF-DC001B5618D6}" srcOrd="1" destOrd="0" parTransId="{A4390FC9-9EB6-47F8-8608-F229FBEA117A}" sibTransId="{5359EA73-9116-4B0F-847C-F9B9152AB2A3}"/>
    <dgm:cxn modelId="{7C6EDB17-B10D-4B11-9B38-316957B03108}" type="presParOf" srcId="{FAA3A9D5-278E-4D5A-88E4-31D78FE1DD39}" destId="{F7A226F6-1583-44AC-9108-41A215B6B26A}" srcOrd="0" destOrd="0" presId="urn:diagrams.loki3.com/BracketList+Icon"/>
    <dgm:cxn modelId="{97D74313-7F28-43F0-A6AC-C142F4B4C27E}" type="presParOf" srcId="{F7A226F6-1583-44AC-9108-41A215B6B26A}" destId="{85724F1C-3258-4581-A368-7C810FC18F6A}" srcOrd="0" destOrd="0" presId="urn:diagrams.loki3.com/BracketList+Icon"/>
    <dgm:cxn modelId="{288D4C05-FE96-4C45-8ED5-21E04AC9BCA8}" type="presParOf" srcId="{F7A226F6-1583-44AC-9108-41A215B6B26A}" destId="{4632F32A-9D1B-4ADB-BABE-09A9F5033410}" srcOrd="1" destOrd="0" presId="urn:diagrams.loki3.com/BracketList+Icon"/>
    <dgm:cxn modelId="{B25AA59B-53ED-4091-A1A4-FE6B9F40F478}" type="presParOf" srcId="{F7A226F6-1583-44AC-9108-41A215B6B26A}" destId="{ED0D9378-2665-4558-8C91-FAA4DA2DB297}" srcOrd="2" destOrd="0" presId="urn:diagrams.loki3.com/BracketList+Icon"/>
    <dgm:cxn modelId="{D06CF7C0-CB3F-4537-BAE3-F6B6DAACA61A}" type="presParOf" srcId="{F7A226F6-1583-44AC-9108-41A215B6B26A}" destId="{F28E9BF9-134F-4778-A38C-CABC4CF2D7B2}" srcOrd="3" destOrd="0" presId="urn:diagrams.loki3.com/BracketList+Icon"/>
    <dgm:cxn modelId="{C4014B93-0D8A-46D7-B7CC-788BF325748D}" type="presParOf" srcId="{FAA3A9D5-278E-4D5A-88E4-31D78FE1DD39}" destId="{53DB4497-FCB9-42C5-9440-472E919F43AF}" srcOrd="1" destOrd="0" presId="urn:diagrams.loki3.com/BracketList+Icon"/>
    <dgm:cxn modelId="{E87ECEF5-75A8-432C-A840-0C05A959D61A}" type="presParOf" srcId="{FAA3A9D5-278E-4D5A-88E4-31D78FE1DD39}" destId="{B39662B0-E1A1-467E-8833-B8A12C178DEF}" srcOrd="2" destOrd="0" presId="urn:diagrams.loki3.com/BracketList+Icon"/>
    <dgm:cxn modelId="{88A05C55-E056-4F9B-85DE-2398319AD491}" type="presParOf" srcId="{B39662B0-E1A1-467E-8833-B8A12C178DEF}" destId="{F6FE21D8-186F-4F50-BF46-42580E64EFE6}" srcOrd="0" destOrd="0" presId="urn:diagrams.loki3.com/BracketList+Icon"/>
    <dgm:cxn modelId="{110D4A9A-247F-4C60-AC0C-F6F84D806444}" type="presParOf" srcId="{B39662B0-E1A1-467E-8833-B8A12C178DEF}" destId="{101F0B33-1B39-4048-8F5D-D98608AAD395}" srcOrd="1" destOrd="0" presId="urn:diagrams.loki3.com/BracketList+Icon"/>
    <dgm:cxn modelId="{074C94FE-E3DE-4F1B-860E-2BE72214A716}" type="presParOf" srcId="{B39662B0-E1A1-467E-8833-B8A12C178DEF}" destId="{524A5B8A-C097-41F1-9A99-08C2AB4E87E0}" srcOrd="2" destOrd="0" presId="urn:diagrams.loki3.com/BracketList+Icon"/>
    <dgm:cxn modelId="{E2373760-2D19-4783-BE8B-D711AA223B55}" type="presParOf" srcId="{B39662B0-E1A1-467E-8833-B8A12C178DEF}" destId="{F8875B94-9C6C-4C4B-B509-97D65129F860}" srcOrd="3" destOrd="0" presId="urn:diagrams.loki3.com/BracketList+Icon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8393E0-3869-4D01-AF4B-D70CCB53FD39}" type="doc">
      <dgm:prSet loTypeId="urn:diagrams.loki3.com/BracketList+Icon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8DAFB3-E96C-4241-BBFC-BB93A0DE3BF2}">
      <dgm:prSet phldrT="[Text]" custT="1"/>
      <dgm:spPr/>
      <dgm:t>
        <a:bodyPr/>
        <a:lstStyle/>
        <a:p>
          <a:r>
            <a:rPr lang="en-US" sz="1050" dirty="0" smtClean="0"/>
            <a:t>Lab 1</a:t>
          </a:r>
          <a:endParaRPr lang="en-US" sz="1050" dirty="0"/>
        </a:p>
      </dgm:t>
    </dgm:pt>
    <dgm:pt modelId="{CFFC6CE1-7078-4011-9ABD-2F5BF68E24FC}" type="parTrans" cxnId="{2349B64F-E0ED-4FB3-91E1-FBBAE45890B8}">
      <dgm:prSet/>
      <dgm:spPr/>
      <dgm:t>
        <a:bodyPr/>
        <a:lstStyle/>
        <a:p>
          <a:endParaRPr lang="en-US" sz="900"/>
        </a:p>
      </dgm:t>
    </dgm:pt>
    <dgm:pt modelId="{E4003186-90E5-4FB4-9DB6-8EEA1E83CA8D}" type="sibTrans" cxnId="{2349B64F-E0ED-4FB3-91E1-FBBAE45890B8}">
      <dgm:prSet/>
      <dgm:spPr/>
      <dgm:t>
        <a:bodyPr/>
        <a:lstStyle/>
        <a:p>
          <a:endParaRPr lang="en-US" sz="900"/>
        </a:p>
      </dgm:t>
    </dgm:pt>
    <dgm:pt modelId="{5C03622B-4A3B-439C-A0CE-B31C9B238CD0}">
      <dgm:prSet phldrT="[Text]" custT="1"/>
      <dgm:spPr/>
      <dgm:t>
        <a:bodyPr/>
        <a:lstStyle/>
        <a:p>
          <a:r>
            <a:rPr lang="en-US" sz="1050" dirty="0" smtClean="0"/>
            <a:t>Analysis of </a:t>
          </a:r>
          <a:r>
            <a:rPr lang="en-US" sz="1050" dirty="0" err="1" smtClean="0"/>
            <a:t>ScarePackage</a:t>
          </a:r>
          <a:endParaRPr lang="en-US" sz="1050" dirty="0"/>
        </a:p>
      </dgm:t>
    </dgm:pt>
    <dgm:pt modelId="{EE092DFA-3D13-42C1-A07C-E8C39CF56490}" type="parTrans" cxnId="{904CDCA2-9387-4EE9-ADD8-C880725BC2D5}">
      <dgm:prSet/>
      <dgm:spPr/>
      <dgm:t>
        <a:bodyPr/>
        <a:lstStyle/>
        <a:p>
          <a:endParaRPr lang="en-US" sz="900"/>
        </a:p>
      </dgm:t>
    </dgm:pt>
    <dgm:pt modelId="{7DB5D92F-A0D8-4229-BCB8-45AC88A5EA8F}" type="sibTrans" cxnId="{904CDCA2-9387-4EE9-ADD8-C880725BC2D5}">
      <dgm:prSet/>
      <dgm:spPr/>
      <dgm:t>
        <a:bodyPr/>
        <a:lstStyle/>
        <a:p>
          <a:endParaRPr lang="en-US" sz="900"/>
        </a:p>
      </dgm:t>
    </dgm:pt>
    <dgm:pt modelId="{3513404C-812B-4798-A2FF-DC001B5618D6}">
      <dgm:prSet phldrT="[Text]" custT="1"/>
      <dgm:spPr/>
      <dgm:t>
        <a:bodyPr/>
        <a:lstStyle/>
        <a:p>
          <a:r>
            <a:rPr lang="en-US" sz="1050" dirty="0" smtClean="0"/>
            <a:t>Lab 2</a:t>
          </a:r>
          <a:endParaRPr lang="en-US" sz="1050" dirty="0"/>
        </a:p>
      </dgm:t>
    </dgm:pt>
    <dgm:pt modelId="{A4390FC9-9EB6-47F8-8608-F229FBEA117A}" type="parTrans" cxnId="{A0FEFFD6-938C-42F2-9C68-63894B764402}">
      <dgm:prSet/>
      <dgm:spPr/>
      <dgm:t>
        <a:bodyPr/>
        <a:lstStyle/>
        <a:p>
          <a:endParaRPr lang="en-US" sz="900"/>
        </a:p>
      </dgm:t>
    </dgm:pt>
    <dgm:pt modelId="{5359EA73-9116-4B0F-847C-F9B9152AB2A3}" type="sibTrans" cxnId="{A0FEFFD6-938C-42F2-9C68-63894B764402}">
      <dgm:prSet/>
      <dgm:spPr/>
      <dgm:t>
        <a:bodyPr/>
        <a:lstStyle/>
        <a:p>
          <a:endParaRPr lang="en-US" sz="900"/>
        </a:p>
      </dgm:t>
    </dgm:pt>
    <dgm:pt modelId="{19F273F3-CFAB-488A-B696-CDEC6C0D9B27}">
      <dgm:prSet phldrT="[Text]" custT="1"/>
      <dgm:spPr/>
      <dgm:t>
        <a:bodyPr/>
        <a:lstStyle/>
        <a:p>
          <a:r>
            <a:rPr lang="en-US" sz="1050" dirty="0" smtClean="0"/>
            <a:t>Analysis of </a:t>
          </a:r>
          <a:r>
            <a:rPr lang="en-US" sz="1050" dirty="0" err="1" smtClean="0"/>
            <a:t>SimpleLocker</a:t>
          </a:r>
          <a:r>
            <a:rPr lang="en-US" sz="1050" dirty="0" smtClean="0"/>
            <a:t> and Decryption</a:t>
          </a:r>
          <a:endParaRPr lang="en-US" sz="1050" dirty="0"/>
        </a:p>
      </dgm:t>
    </dgm:pt>
    <dgm:pt modelId="{8A8FADB4-B2CF-4762-B233-77687317877D}" type="parTrans" cxnId="{02050313-13D8-42A9-80FC-4C09343531FA}">
      <dgm:prSet/>
      <dgm:spPr/>
      <dgm:t>
        <a:bodyPr/>
        <a:lstStyle/>
        <a:p>
          <a:endParaRPr lang="en-US" sz="900"/>
        </a:p>
      </dgm:t>
    </dgm:pt>
    <dgm:pt modelId="{38C7CFF1-45EB-4662-BB63-1DAF55CC1538}" type="sibTrans" cxnId="{02050313-13D8-42A9-80FC-4C09343531FA}">
      <dgm:prSet/>
      <dgm:spPr/>
      <dgm:t>
        <a:bodyPr/>
        <a:lstStyle/>
        <a:p>
          <a:endParaRPr lang="en-US" sz="900"/>
        </a:p>
      </dgm:t>
    </dgm:pt>
    <dgm:pt modelId="{FAA3A9D5-278E-4D5A-88E4-31D78FE1DD39}" type="pres">
      <dgm:prSet presAssocID="{F38393E0-3869-4D01-AF4B-D70CCB53FD3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A226F6-1583-44AC-9108-41A215B6B26A}" type="pres">
      <dgm:prSet presAssocID="{C28DAFB3-E96C-4241-BBFC-BB93A0DE3BF2}" presName="linNode" presStyleCnt="0"/>
      <dgm:spPr/>
    </dgm:pt>
    <dgm:pt modelId="{85724F1C-3258-4581-A368-7C810FC18F6A}" type="pres">
      <dgm:prSet presAssocID="{C28DAFB3-E96C-4241-BBFC-BB93A0DE3BF2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32F32A-9D1B-4ADB-BABE-09A9F5033410}" type="pres">
      <dgm:prSet presAssocID="{C28DAFB3-E96C-4241-BBFC-BB93A0DE3BF2}" presName="bracket" presStyleLbl="parChTrans1D1" presStyleIdx="0" presStyleCnt="2"/>
      <dgm:spPr/>
    </dgm:pt>
    <dgm:pt modelId="{ED0D9378-2665-4558-8C91-FAA4DA2DB297}" type="pres">
      <dgm:prSet presAssocID="{C28DAFB3-E96C-4241-BBFC-BB93A0DE3BF2}" presName="spH" presStyleCnt="0"/>
      <dgm:spPr/>
    </dgm:pt>
    <dgm:pt modelId="{F28E9BF9-134F-4778-A38C-CABC4CF2D7B2}" type="pres">
      <dgm:prSet presAssocID="{C28DAFB3-E96C-4241-BBFC-BB93A0DE3BF2}" presName="desTx" presStyleLbl="node1" presStyleIdx="0" presStyleCnt="2" custLinFactX="17641" custLinFactNeighborX="100000" custLinFactNeighborY="-80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DB4497-FCB9-42C5-9440-472E919F43AF}" type="pres">
      <dgm:prSet presAssocID="{E4003186-90E5-4FB4-9DB6-8EEA1E83CA8D}" presName="spV" presStyleCnt="0"/>
      <dgm:spPr/>
    </dgm:pt>
    <dgm:pt modelId="{B39662B0-E1A1-467E-8833-B8A12C178DEF}" type="pres">
      <dgm:prSet presAssocID="{3513404C-812B-4798-A2FF-DC001B5618D6}" presName="linNode" presStyleCnt="0"/>
      <dgm:spPr/>
    </dgm:pt>
    <dgm:pt modelId="{F6FE21D8-186F-4F50-BF46-42580E64EFE6}" type="pres">
      <dgm:prSet presAssocID="{3513404C-812B-4798-A2FF-DC001B5618D6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F0B33-1B39-4048-8F5D-D98608AAD395}" type="pres">
      <dgm:prSet presAssocID="{3513404C-812B-4798-A2FF-DC001B5618D6}" presName="bracket" presStyleLbl="parChTrans1D1" presStyleIdx="1" presStyleCnt="2"/>
      <dgm:spPr/>
    </dgm:pt>
    <dgm:pt modelId="{524A5B8A-C097-41F1-9A99-08C2AB4E87E0}" type="pres">
      <dgm:prSet presAssocID="{3513404C-812B-4798-A2FF-DC001B5618D6}" presName="spH" presStyleCnt="0"/>
      <dgm:spPr/>
    </dgm:pt>
    <dgm:pt modelId="{F8875B94-9C6C-4C4B-B509-97D65129F860}" type="pres">
      <dgm:prSet presAssocID="{3513404C-812B-4798-A2FF-DC001B5618D6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4D38D3-F270-44D9-9BCB-1EFA070D7752}" type="presOf" srcId="{3513404C-812B-4798-A2FF-DC001B5618D6}" destId="{F6FE21D8-186F-4F50-BF46-42580E64EFE6}" srcOrd="0" destOrd="0" presId="urn:diagrams.loki3.com/BracketList+Icon"/>
    <dgm:cxn modelId="{02050313-13D8-42A9-80FC-4C09343531FA}" srcId="{3513404C-812B-4798-A2FF-DC001B5618D6}" destId="{19F273F3-CFAB-488A-B696-CDEC6C0D9B27}" srcOrd="0" destOrd="0" parTransId="{8A8FADB4-B2CF-4762-B233-77687317877D}" sibTransId="{38C7CFF1-45EB-4662-BB63-1DAF55CC1538}"/>
    <dgm:cxn modelId="{5B1AB9C7-B218-4E8F-8B0A-042E71819021}" type="presOf" srcId="{5C03622B-4A3B-439C-A0CE-B31C9B238CD0}" destId="{F28E9BF9-134F-4778-A38C-CABC4CF2D7B2}" srcOrd="0" destOrd="0" presId="urn:diagrams.loki3.com/BracketList+Icon"/>
    <dgm:cxn modelId="{E1A916CF-63C1-47C8-BA3C-ADDBD1CEFAE4}" type="presOf" srcId="{19F273F3-CFAB-488A-B696-CDEC6C0D9B27}" destId="{F8875B94-9C6C-4C4B-B509-97D65129F860}" srcOrd="0" destOrd="0" presId="urn:diagrams.loki3.com/BracketList+Icon"/>
    <dgm:cxn modelId="{CC7D2F5D-D402-4C23-ABB1-9E89741E8195}" type="presOf" srcId="{F38393E0-3869-4D01-AF4B-D70CCB53FD39}" destId="{FAA3A9D5-278E-4D5A-88E4-31D78FE1DD39}" srcOrd="0" destOrd="0" presId="urn:diagrams.loki3.com/BracketList+Icon"/>
    <dgm:cxn modelId="{2349B64F-E0ED-4FB3-91E1-FBBAE45890B8}" srcId="{F38393E0-3869-4D01-AF4B-D70CCB53FD39}" destId="{C28DAFB3-E96C-4241-BBFC-BB93A0DE3BF2}" srcOrd="0" destOrd="0" parTransId="{CFFC6CE1-7078-4011-9ABD-2F5BF68E24FC}" sibTransId="{E4003186-90E5-4FB4-9DB6-8EEA1E83CA8D}"/>
    <dgm:cxn modelId="{7EBDAEF4-3026-4130-907B-9E4A6F578E60}" type="presOf" srcId="{C28DAFB3-E96C-4241-BBFC-BB93A0DE3BF2}" destId="{85724F1C-3258-4581-A368-7C810FC18F6A}" srcOrd="0" destOrd="0" presId="urn:diagrams.loki3.com/BracketList+Icon"/>
    <dgm:cxn modelId="{904CDCA2-9387-4EE9-ADD8-C880725BC2D5}" srcId="{C28DAFB3-E96C-4241-BBFC-BB93A0DE3BF2}" destId="{5C03622B-4A3B-439C-A0CE-B31C9B238CD0}" srcOrd="0" destOrd="0" parTransId="{EE092DFA-3D13-42C1-A07C-E8C39CF56490}" sibTransId="{7DB5D92F-A0D8-4229-BCB8-45AC88A5EA8F}"/>
    <dgm:cxn modelId="{A0FEFFD6-938C-42F2-9C68-63894B764402}" srcId="{F38393E0-3869-4D01-AF4B-D70CCB53FD39}" destId="{3513404C-812B-4798-A2FF-DC001B5618D6}" srcOrd="1" destOrd="0" parTransId="{A4390FC9-9EB6-47F8-8608-F229FBEA117A}" sibTransId="{5359EA73-9116-4B0F-847C-F9B9152AB2A3}"/>
    <dgm:cxn modelId="{67B79724-C239-40DD-95F7-090297EC4B40}" type="presParOf" srcId="{FAA3A9D5-278E-4D5A-88E4-31D78FE1DD39}" destId="{F7A226F6-1583-44AC-9108-41A215B6B26A}" srcOrd="0" destOrd="0" presId="urn:diagrams.loki3.com/BracketList+Icon"/>
    <dgm:cxn modelId="{6BF6CBBF-FE7E-49A7-AF5C-4BCE047FA307}" type="presParOf" srcId="{F7A226F6-1583-44AC-9108-41A215B6B26A}" destId="{85724F1C-3258-4581-A368-7C810FC18F6A}" srcOrd="0" destOrd="0" presId="urn:diagrams.loki3.com/BracketList+Icon"/>
    <dgm:cxn modelId="{AE1ED15C-8305-415F-B461-3258C7A99BCB}" type="presParOf" srcId="{F7A226F6-1583-44AC-9108-41A215B6B26A}" destId="{4632F32A-9D1B-4ADB-BABE-09A9F5033410}" srcOrd="1" destOrd="0" presId="urn:diagrams.loki3.com/BracketList+Icon"/>
    <dgm:cxn modelId="{874D07B8-C732-408E-B18B-426E1B0CC52E}" type="presParOf" srcId="{F7A226F6-1583-44AC-9108-41A215B6B26A}" destId="{ED0D9378-2665-4558-8C91-FAA4DA2DB297}" srcOrd="2" destOrd="0" presId="urn:diagrams.loki3.com/BracketList+Icon"/>
    <dgm:cxn modelId="{B7408486-28B5-4B6D-9112-A5480E23880A}" type="presParOf" srcId="{F7A226F6-1583-44AC-9108-41A215B6B26A}" destId="{F28E9BF9-134F-4778-A38C-CABC4CF2D7B2}" srcOrd="3" destOrd="0" presId="urn:diagrams.loki3.com/BracketList+Icon"/>
    <dgm:cxn modelId="{F3B5E203-758A-4F9D-AB1E-C7C4E30C69A8}" type="presParOf" srcId="{FAA3A9D5-278E-4D5A-88E4-31D78FE1DD39}" destId="{53DB4497-FCB9-42C5-9440-472E919F43AF}" srcOrd="1" destOrd="0" presId="urn:diagrams.loki3.com/BracketList+Icon"/>
    <dgm:cxn modelId="{ACC5E6CB-C6A4-4CD1-A188-A14DDBD0BE0E}" type="presParOf" srcId="{FAA3A9D5-278E-4D5A-88E4-31D78FE1DD39}" destId="{B39662B0-E1A1-467E-8833-B8A12C178DEF}" srcOrd="2" destOrd="0" presId="urn:diagrams.loki3.com/BracketList+Icon"/>
    <dgm:cxn modelId="{8900C0A2-B6AB-4592-A766-FEEFE20DB034}" type="presParOf" srcId="{B39662B0-E1A1-467E-8833-B8A12C178DEF}" destId="{F6FE21D8-186F-4F50-BF46-42580E64EFE6}" srcOrd="0" destOrd="0" presId="urn:diagrams.loki3.com/BracketList+Icon"/>
    <dgm:cxn modelId="{85C6290D-CE89-49DA-9563-FE6990F92F90}" type="presParOf" srcId="{B39662B0-E1A1-467E-8833-B8A12C178DEF}" destId="{101F0B33-1B39-4048-8F5D-D98608AAD395}" srcOrd="1" destOrd="0" presId="urn:diagrams.loki3.com/BracketList+Icon"/>
    <dgm:cxn modelId="{E812038B-C134-4CFA-A252-F85D78843168}" type="presParOf" srcId="{B39662B0-E1A1-467E-8833-B8A12C178DEF}" destId="{524A5B8A-C097-41F1-9A99-08C2AB4E87E0}" srcOrd="2" destOrd="0" presId="urn:diagrams.loki3.com/BracketList+Icon"/>
    <dgm:cxn modelId="{DCE1AAC5-FA4E-4086-BB8A-4ED67517F357}" type="presParOf" srcId="{B39662B0-E1A1-467E-8833-B8A12C178DEF}" destId="{F8875B94-9C6C-4C4B-B509-97D65129F860}" srcOrd="3" destOrd="0" presId="urn:diagrams.loki3.com/BracketLis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8393E0-3869-4D01-AF4B-D70CCB53FD39}" type="doc">
      <dgm:prSet loTypeId="urn:diagrams.loki3.com/BracketList+Icon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8DAFB3-E96C-4241-BBFC-BB93A0DE3BF2}">
      <dgm:prSet phldrT="[Text]" custT="1"/>
      <dgm:spPr/>
      <dgm:t>
        <a:bodyPr/>
        <a:lstStyle/>
        <a:p>
          <a:r>
            <a:rPr lang="en-US" sz="1050" dirty="0" smtClean="0"/>
            <a:t>Lab 1</a:t>
          </a:r>
          <a:endParaRPr lang="en-US" sz="1050" dirty="0"/>
        </a:p>
      </dgm:t>
    </dgm:pt>
    <dgm:pt modelId="{CFFC6CE1-7078-4011-9ABD-2F5BF68E24FC}" type="parTrans" cxnId="{2349B64F-E0ED-4FB3-91E1-FBBAE45890B8}">
      <dgm:prSet/>
      <dgm:spPr/>
      <dgm:t>
        <a:bodyPr/>
        <a:lstStyle/>
        <a:p>
          <a:endParaRPr lang="en-US" sz="900"/>
        </a:p>
      </dgm:t>
    </dgm:pt>
    <dgm:pt modelId="{E4003186-90E5-4FB4-9DB6-8EEA1E83CA8D}" type="sibTrans" cxnId="{2349B64F-E0ED-4FB3-91E1-FBBAE45890B8}">
      <dgm:prSet/>
      <dgm:spPr/>
      <dgm:t>
        <a:bodyPr/>
        <a:lstStyle/>
        <a:p>
          <a:endParaRPr lang="en-US" sz="900"/>
        </a:p>
      </dgm:t>
    </dgm:pt>
    <dgm:pt modelId="{5C03622B-4A3B-439C-A0CE-B31C9B238CD0}">
      <dgm:prSet phldrT="[Text]" custT="1"/>
      <dgm:spPr/>
      <dgm:t>
        <a:bodyPr/>
        <a:lstStyle/>
        <a:p>
          <a:r>
            <a:rPr lang="en-US" sz="1050" dirty="0" smtClean="0"/>
            <a:t>Analysis of </a:t>
          </a:r>
          <a:r>
            <a:rPr lang="en-US" sz="1050" dirty="0" err="1" smtClean="0"/>
            <a:t>Obad</a:t>
          </a:r>
          <a:endParaRPr lang="en-US" sz="1050" dirty="0"/>
        </a:p>
      </dgm:t>
    </dgm:pt>
    <dgm:pt modelId="{EE092DFA-3D13-42C1-A07C-E8C39CF56490}" type="parTrans" cxnId="{904CDCA2-9387-4EE9-ADD8-C880725BC2D5}">
      <dgm:prSet/>
      <dgm:spPr/>
      <dgm:t>
        <a:bodyPr/>
        <a:lstStyle/>
        <a:p>
          <a:endParaRPr lang="en-US" sz="900"/>
        </a:p>
      </dgm:t>
    </dgm:pt>
    <dgm:pt modelId="{7DB5D92F-A0D8-4229-BCB8-45AC88A5EA8F}" type="sibTrans" cxnId="{904CDCA2-9387-4EE9-ADD8-C880725BC2D5}">
      <dgm:prSet/>
      <dgm:spPr/>
      <dgm:t>
        <a:bodyPr/>
        <a:lstStyle/>
        <a:p>
          <a:endParaRPr lang="en-US" sz="900"/>
        </a:p>
      </dgm:t>
    </dgm:pt>
    <dgm:pt modelId="{3513404C-812B-4798-A2FF-DC001B5618D6}">
      <dgm:prSet phldrT="[Text]" custT="1"/>
      <dgm:spPr/>
      <dgm:t>
        <a:bodyPr/>
        <a:lstStyle/>
        <a:p>
          <a:r>
            <a:rPr lang="en-US" sz="1050" dirty="0" smtClean="0"/>
            <a:t>Lab 2</a:t>
          </a:r>
          <a:endParaRPr lang="en-US" sz="1050" dirty="0"/>
        </a:p>
      </dgm:t>
    </dgm:pt>
    <dgm:pt modelId="{A4390FC9-9EB6-47F8-8608-F229FBEA117A}" type="parTrans" cxnId="{A0FEFFD6-938C-42F2-9C68-63894B764402}">
      <dgm:prSet/>
      <dgm:spPr/>
      <dgm:t>
        <a:bodyPr/>
        <a:lstStyle/>
        <a:p>
          <a:endParaRPr lang="en-US" sz="900"/>
        </a:p>
      </dgm:t>
    </dgm:pt>
    <dgm:pt modelId="{5359EA73-9116-4B0F-847C-F9B9152AB2A3}" type="sibTrans" cxnId="{A0FEFFD6-938C-42F2-9C68-63894B764402}">
      <dgm:prSet/>
      <dgm:spPr/>
      <dgm:t>
        <a:bodyPr/>
        <a:lstStyle/>
        <a:p>
          <a:endParaRPr lang="en-US" sz="900"/>
        </a:p>
      </dgm:t>
    </dgm:pt>
    <dgm:pt modelId="{19F273F3-CFAB-488A-B696-CDEC6C0D9B27}">
      <dgm:prSet phldrT="[Text]" custT="1"/>
      <dgm:spPr/>
      <dgm:t>
        <a:bodyPr/>
        <a:lstStyle/>
        <a:p>
          <a:r>
            <a:rPr lang="en-US" sz="1050" dirty="0" smtClean="0"/>
            <a:t>Evade emulator detection</a:t>
          </a:r>
          <a:endParaRPr lang="en-US" sz="1050" dirty="0"/>
        </a:p>
      </dgm:t>
    </dgm:pt>
    <dgm:pt modelId="{8A8FADB4-B2CF-4762-B233-77687317877D}" type="parTrans" cxnId="{02050313-13D8-42A9-80FC-4C09343531FA}">
      <dgm:prSet/>
      <dgm:spPr/>
      <dgm:t>
        <a:bodyPr/>
        <a:lstStyle/>
        <a:p>
          <a:endParaRPr lang="en-US" sz="900"/>
        </a:p>
      </dgm:t>
    </dgm:pt>
    <dgm:pt modelId="{38C7CFF1-45EB-4662-BB63-1DAF55CC1538}" type="sibTrans" cxnId="{02050313-13D8-42A9-80FC-4C09343531FA}">
      <dgm:prSet/>
      <dgm:spPr/>
      <dgm:t>
        <a:bodyPr/>
        <a:lstStyle/>
        <a:p>
          <a:endParaRPr lang="en-US" sz="900"/>
        </a:p>
      </dgm:t>
    </dgm:pt>
    <dgm:pt modelId="{FAA3A9D5-278E-4D5A-88E4-31D78FE1DD39}" type="pres">
      <dgm:prSet presAssocID="{F38393E0-3869-4D01-AF4B-D70CCB53FD3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A226F6-1583-44AC-9108-41A215B6B26A}" type="pres">
      <dgm:prSet presAssocID="{C28DAFB3-E96C-4241-BBFC-BB93A0DE3BF2}" presName="linNode" presStyleCnt="0"/>
      <dgm:spPr/>
    </dgm:pt>
    <dgm:pt modelId="{85724F1C-3258-4581-A368-7C810FC18F6A}" type="pres">
      <dgm:prSet presAssocID="{C28DAFB3-E96C-4241-BBFC-BB93A0DE3BF2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32F32A-9D1B-4ADB-BABE-09A9F5033410}" type="pres">
      <dgm:prSet presAssocID="{C28DAFB3-E96C-4241-BBFC-BB93A0DE3BF2}" presName="bracket" presStyleLbl="parChTrans1D1" presStyleIdx="0" presStyleCnt="2"/>
      <dgm:spPr/>
    </dgm:pt>
    <dgm:pt modelId="{ED0D9378-2665-4558-8C91-FAA4DA2DB297}" type="pres">
      <dgm:prSet presAssocID="{C28DAFB3-E96C-4241-BBFC-BB93A0DE3BF2}" presName="spH" presStyleCnt="0"/>
      <dgm:spPr/>
    </dgm:pt>
    <dgm:pt modelId="{F28E9BF9-134F-4778-A38C-CABC4CF2D7B2}" type="pres">
      <dgm:prSet presAssocID="{C28DAFB3-E96C-4241-BBFC-BB93A0DE3BF2}" presName="desTx" presStyleLbl="node1" presStyleIdx="0" presStyleCnt="2" custLinFactX="17641" custLinFactNeighborX="100000" custLinFactNeighborY="-80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DB4497-FCB9-42C5-9440-472E919F43AF}" type="pres">
      <dgm:prSet presAssocID="{E4003186-90E5-4FB4-9DB6-8EEA1E83CA8D}" presName="spV" presStyleCnt="0"/>
      <dgm:spPr/>
    </dgm:pt>
    <dgm:pt modelId="{B39662B0-E1A1-467E-8833-B8A12C178DEF}" type="pres">
      <dgm:prSet presAssocID="{3513404C-812B-4798-A2FF-DC001B5618D6}" presName="linNode" presStyleCnt="0"/>
      <dgm:spPr/>
    </dgm:pt>
    <dgm:pt modelId="{F6FE21D8-186F-4F50-BF46-42580E64EFE6}" type="pres">
      <dgm:prSet presAssocID="{3513404C-812B-4798-A2FF-DC001B5618D6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F0B33-1B39-4048-8F5D-D98608AAD395}" type="pres">
      <dgm:prSet presAssocID="{3513404C-812B-4798-A2FF-DC001B5618D6}" presName="bracket" presStyleLbl="parChTrans1D1" presStyleIdx="1" presStyleCnt="2"/>
      <dgm:spPr/>
    </dgm:pt>
    <dgm:pt modelId="{524A5B8A-C097-41F1-9A99-08C2AB4E87E0}" type="pres">
      <dgm:prSet presAssocID="{3513404C-812B-4798-A2FF-DC001B5618D6}" presName="spH" presStyleCnt="0"/>
      <dgm:spPr/>
    </dgm:pt>
    <dgm:pt modelId="{F8875B94-9C6C-4C4B-B509-97D65129F860}" type="pres">
      <dgm:prSet presAssocID="{3513404C-812B-4798-A2FF-DC001B5618D6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2ACFEA-AA57-40DC-991A-ED9EA1A734C5}" type="presOf" srcId="{C28DAFB3-E96C-4241-BBFC-BB93A0DE3BF2}" destId="{85724F1C-3258-4581-A368-7C810FC18F6A}" srcOrd="0" destOrd="0" presId="urn:diagrams.loki3.com/BracketList+Icon"/>
    <dgm:cxn modelId="{63F4C2AB-51F9-4C73-8257-8C166F8176C0}" type="presOf" srcId="{5C03622B-4A3B-439C-A0CE-B31C9B238CD0}" destId="{F28E9BF9-134F-4778-A38C-CABC4CF2D7B2}" srcOrd="0" destOrd="0" presId="urn:diagrams.loki3.com/BracketList+Icon"/>
    <dgm:cxn modelId="{02050313-13D8-42A9-80FC-4C09343531FA}" srcId="{3513404C-812B-4798-A2FF-DC001B5618D6}" destId="{19F273F3-CFAB-488A-B696-CDEC6C0D9B27}" srcOrd="0" destOrd="0" parTransId="{8A8FADB4-B2CF-4762-B233-77687317877D}" sibTransId="{38C7CFF1-45EB-4662-BB63-1DAF55CC1538}"/>
    <dgm:cxn modelId="{A89640A1-4E34-4C1C-A0D8-DE67B15D4175}" type="presOf" srcId="{F38393E0-3869-4D01-AF4B-D70CCB53FD39}" destId="{FAA3A9D5-278E-4D5A-88E4-31D78FE1DD39}" srcOrd="0" destOrd="0" presId="urn:diagrams.loki3.com/BracketList+Icon"/>
    <dgm:cxn modelId="{062E1AC4-959D-4C89-BDCD-D293B260C9E9}" type="presOf" srcId="{19F273F3-CFAB-488A-B696-CDEC6C0D9B27}" destId="{F8875B94-9C6C-4C4B-B509-97D65129F860}" srcOrd="0" destOrd="0" presId="urn:diagrams.loki3.com/BracketList+Icon"/>
    <dgm:cxn modelId="{CC3F6BA0-A77C-47E2-80AC-99085108330A}" type="presOf" srcId="{3513404C-812B-4798-A2FF-DC001B5618D6}" destId="{F6FE21D8-186F-4F50-BF46-42580E64EFE6}" srcOrd="0" destOrd="0" presId="urn:diagrams.loki3.com/BracketList+Icon"/>
    <dgm:cxn modelId="{2349B64F-E0ED-4FB3-91E1-FBBAE45890B8}" srcId="{F38393E0-3869-4D01-AF4B-D70CCB53FD39}" destId="{C28DAFB3-E96C-4241-BBFC-BB93A0DE3BF2}" srcOrd="0" destOrd="0" parTransId="{CFFC6CE1-7078-4011-9ABD-2F5BF68E24FC}" sibTransId="{E4003186-90E5-4FB4-9DB6-8EEA1E83CA8D}"/>
    <dgm:cxn modelId="{904CDCA2-9387-4EE9-ADD8-C880725BC2D5}" srcId="{C28DAFB3-E96C-4241-BBFC-BB93A0DE3BF2}" destId="{5C03622B-4A3B-439C-A0CE-B31C9B238CD0}" srcOrd="0" destOrd="0" parTransId="{EE092DFA-3D13-42C1-A07C-E8C39CF56490}" sibTransId="{7DB5D92F-A0D8-4229-BCB8-45AC88A5EA8F}"/>
    <dgm:cxn modelId="{A0FEFFD6-938C-42F2-9C68-63894B764402}" srcId="{F38393E0-3869-4D01-AF4B-D70CCB53FD39}" destId="{3513404C-812B-4798-A2FF-DC001B5618D6}" srcOrd="1" destOrd="0" parTransId="{A4390FC9-9EB6-47F8-8608-F229FBEA117A}" sibTransId="{5359EA73-9116-4B0F-847C-F9B9152AB2A3}"/>
    <dgm:cxn modelId="{350FBFC0-E5D5-463C-86F0-BF01D25A3723}" type="presParOf" srcId="{FAA3A9D5-278E-4D5A-88E4-31D78FE1DD39}" destId="{F7A226F6-1583-44AC-9108-41A215B6B26A}" srcOrd="0" destOrd="0" presId="urn:diagrams.loki3.com/BracketList+Icon"/>
    <dgm:cxn modelId="{8B3FC2DC-4F90-43D3-AD73-F6BB6550373B}" type="presParOf" srcId="{F7A226F6-1583-44AC-9108-41A215B6B26A}" destId="{85724F1C-3258-4581-A368-7C810FC18F6A}" srcOrd="0" destOrd="0" presId="urn:diagrams.loki3.com/BracketList+Icon"/>
    <dgm:cxn modelId="{84A6AED5-50ED-49D7-9B25-C51403B949BD}" type="presParOf" srcId="{F7A226F6-1583-44AC-9108-41A215B6B26A}" destId="{4632F32A-9D1B-4ADB-BABE-09A9F5033410}" srcOrd="1" destOrd="0" presId="urn:diagrams.loki3.com/BracketList+Icon"/>
    <dgm:cxn modelId="{AF46888C-F729-44B9-AA89-DE840D030957}" type="presParOf" srcId="{F7A226F6-1583-44AC-9108-41A215B6B26A}" destId="{ED0D9378-2665-4558-8C91-FAA4DA2DB297}" srcOrd="2" destOrd="0" presId="urn:diagrams.loki3.com/BracketList+Icon"/>
    <dgm:cxn modelId="{AB18FED7-47EF-4173-99E6-3EB03C1546EF}" type="presParOf" srcId="{F7A226F6-1583-44AC-9108-41A215B6B26A}" destId="{F28E9BF9-134F-4778-A38C-CABC4CF2D7B2}" srcOrd="3" destOrd="0" presId="urn:diagrams.loki3.com/BracketList+Icon"/>
    <dgm:cxn modelId="{21D6A70E-11F5-4FC8-83C5-29D2FA156233}" type="presParOf" srcId="{FAA3A9D5-278E-4D5A-88E4-31D78FE1DD39}" destId="{53DB4497-FCB9-42C5-9440-472E919F43AF}" srcOrd="1" destOrd="0" presId="urn:diagrams.loki3.com/BracketList+Icon"/>
    <dgm:cxn modelId="{998AE61F-83BB-4C2D-83C3-1115BC2FC032}" type="presParOf" srcId="{FAA3A9D5-278E-4D5A-88E4-31D78FE1DD39}" destId="{B39662B0-E1A1-467E-8833-B8A12C178DEF}" srcOrd="2" destOrd="0" presId="urn:diagrams.loki3.com/BracketList+Icon"/>
    <dgm:cxn modelId="{EABC1512-F805-4C77-9A6E-41460F1477DA}" type="presParOf" srcId="{B39662B0-E1A1-467E-8833-B8A12C178DEF}" destId="{F6FE21D8-186F-4F50-BF46-42580E64EFE6}" srcOrd="0" destOrd="0" presId="urn:diagrams.loki3.com/BracketList+Icon"/>
    <dgm:cxn modelId="{A3D1BE7E-83D5-4484-8A09-887427547ADE}" type="presParOf" srcId="{B39662B0-E1A1-467E-8833-B8A12C178DEF}" destId="{101F0B33-1B39-4048-8F5D-D98608AAD395}" srcOrd="1" destOrd="0" presId="urn:diagrams.loki3.com/BracketList+Icon"/>
    <dgm:cxn modelId="{7F1580F9-159F-4A79-B59F-C7D1268C3599}" type="presParOf" srcId="{B39662B0-E1A1-467E-8833-B8A12C178DEF}" destId="{524A5B8A-C097-41F1-9A99-08C2AB4E87E0}" srcOrd="2" destOrd="0" presId="urn:diagrams.loki3.com/BracketList+Icon"/>
    <dgm:cxn modelId="{5B78F0EC-DA15-49C3-B87C-F8AE20D6FBB5}" type="presParOf" srcId="{B39662B0-E1A1-467E-8833-B8A12C178DEF}" destId="{F8875B94-9C6C-4C4B-B509-97D65129F860}" srcOrd="3" destOrd="0" presId="urn:diagrams.loki3.com/BracketList+Icon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281388-07AD-4469-837C-9A73339DDC6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9E0C3E-9385-472B-A820-CF046794DDFD}">
      <dgm:prSet phldrT="[Text]"/>
      <dgm:spPr/>
      <dgm:t>
        <a:bodyPr/>
        <a:lstStyle/>
        <a:p>
          <a:r>
            <a:rPr lang="en-US" smtClean="0">
              <a:solidFill>
                <a:schemeClr val="bg1"/>
              </a:solidFill>
            </a:rPr>
            <a:t>1G (Analog) 80’s</a:t>
          </a:r>
          <a:endParaRPr lang="en-US"/>
        </a:p>
      </dgm:t>
    </dgm:pt>
    <dgm:pt modelId="{3D098D96-9C29-4EA8-803D-6FFEC744B698}" type="parTrans" cxnId="{EF9E4C81-A581-4815-A172-B2B42DC69B36}">
      <dgm:prSet/>
      <dgm:spPr/>
      <dgm:t>
        <a:bodyPr/>
        <a:lstStyle/>
        <a:p>
          <a:endParaRPr lang="en-US"/>
        </a:p>
      </dgm:t>
    </dgm:pt>
    <dgm:pt modelId="{5ECC87CB-769E-4F79-BFAD-383502FB9250}" type="sibTrans" cxnId="{EF9E4C81-A581-4815-A172-B2B42DC69B36}">
      <dgm:prSet/>
      <dgm:spPr/>
      <dgm:t>
        <a:bodyPr/>
        <a:lstStyle/>
        <a:p>
          <a:endParaRPr lang="en-US"/>
        </a:p>
      </dgm:t>
    </dgm:pt>
    <dgm:pt modelId="{B41C22BB-AA9E-4A96-9E92-239B6EAE788F}">
      <dgm:prSet phldrT="[Text]"/>
      <dgm:spPr/>
      <dgm:t>
        <a:bodyPr/>
        <a:lstStyle/>
        <a:p>
          <a:r>
            <a:rPr lang="en-US" dirty="0" smtClean="0"/>
            <a:t>AMPS</a:t>
          </a:r>
          <a:endParaRPr lang="en-US" dirty="0"/>
        </a:p>
      </dgm:t>
    </dgm:pt>
    <dgm:pt modelId="{EC7E4B1C-C857-4E12-8ECB-C1CA5C97E324}" type="parTrans" cxnId="{A1CD553A-9734-4C5A-AA17-145D53CCEDF5}">
      <dgm:prSet/>
      <dgm:spPr/>
      <dgm:t>
        <a:bodyPr/>
        <a:lstStyle/>
        <a:p>
          <a:endParaRPr lang="en-US"/>
        </a:p>
      </dgm:t>
    </dgm:pt>
    <dgm:pt modelId="{63752EC3-9523-4F10-8D5E-4FD15DE0D0EB}" type="sibTrans" cxnId="{A1CD553A-9734-4C5A-AA17-145D53CCEDF5}">
      <dgm:prSet/>
      <dgm:spPr/>
      <dgm:t>
        <a:bodyPr/>
        <a:lstStyle/>
        <a:p>
          <a:endParaRPr lang="en-US"/>
        </a:p>
      </dgm:t>
    </dgm:pt>
    <dgm:pt modelId="{9A86226C-5E66-4C87-822B-4EB2C6A841D7}">
      <dgm:prSet phldrT="[Text]"/>
      <dgm:spPr/>
      <dgm:t>
        <a:bodyPr/>
        <a:lstStyle/>
        <a:p>
          <a:r>
            <a:rPr lang="en-US" dirty="0" smtClean="0"/>
            <a:t>FDMA</a:t>
          </a:r>
          <a:endParaRPr lang="en-US" dirty="0"/>
        </a:p>
      </dgm:t>
    </dgm:pt>
    <dgm:pt modelId="{9543AB77-366C-4E7A-A4E6-D84C69504431}" type="parTrans" cxnId="{2DBD9799-EB10-4143-80DA-649D44B74C7E}">
      <dgm:prSet/>
      <dgm:spPr/>
      <dgm:t>
        <a:bodyPr/>
        <a:lstStyle/>
        <a:p>
          <a:endParaRPr lang="en-US"/>
        </a:p>
      </dgm:t>
    </dgm:pt>
    <dgm:pt modelId="{6EC1BFA1-5611-48B8-AF59-994491038D12}" type="sibTrans" cxnId="{2DBD9799-EB10-4143-80DA-649D44B74C7E}">
      <dgm:prSet/>
      <dgm:spPr/>
      <dgm:t>
        <a:bodyPr/>
        <a:lstStyle/>
        <a:p>
          <a:endParaRPr lang="en-US"/>
        </a:p>
      </dgm:t>
    </dgm:pt>
    <dgm:pt modelId="{8036E1B8-40DB-4CE3-8369-6CD7D03E74FE}">
      <dgm:prSet phldrT="[Text]"/>
      <dgm:spPr/>
      <dgm:t>
        <a:bodyPr/>
        <a:lstStyle/>
        <a:p>
          <a:r>
            <a:rPr lang="en-US" dirty="0" smtClean="0"/>
            <a:t>Analog</a:t>
          </a:r>
          <a:endParaRPr lang="en-US" dirty="0"/>
        </a:p>
      </dgm:t>
    </dgm:pt>
    <dgm:pt modelId="{DB77DFE1-1C10-4E7B-BCF4-F85770257083}" type="parTrans" cxnId="{38B92C25-647D-45C3-9A66-00839F8AC552}">
      <dgm:prSet/>
      <dgm:spPr/>
      <dgm:t>
        <a:bodyPr/>
        <a:lstStyle/>
        <a:p>
          <a:endParaRPr lang="en-US"/>
        </a:p>
      </dgm:t>
    </dgm:pt>
    <dgm:pt modelId="{615BA9C1-52D9-47AF-8374-B7292058343E}" type="sibTrans" cxnId="{38B92C25-647D-45C3-9A66-00839F8AC552}">
      <dgm:prSet/>
      <dgm:spPr/>
      <dgm:t>
        <a:bodyPr/>
        <a:lstStyle/>
        <a:p>
          <a:endParaRPr lang="en-US"/>
        </a:p>
      </dgm:t>
    </dgm:pt>
    <dgm:pt modelId="{E8EADA3E-1A66-4A84-A321-610FF8749C00}">
      <dgm:prSet phldrT="[Text]"/>
      <dgm:spPr/>
      <dgm:t>
        <a:bodyPr/>
        <a:lstStyle/>
        <a:p>
          <a:r>
            <a:rPr lang="en-US" dirty="0" smtClean="0"/>
            <a:t>Jamming</a:t>
          </a:r>
          <a:endParaRPr lang="en-US" dirty="0"/>
        </a:p>
      </dgm:t>
    </dgm:pt>
    <dgm:pt modelId="{19F2D67F-A1B8-41C2-AC1D-053E20EB1B76}" type="parTrans" cxnId="{C95391C8-C30E-43EF-8FA8-DFF2AFB78956}">
      <dgm:prSet/>
      <dgm:spPr/>
      <dgm:t>
        <a:bodyPr/>
        <a:lstStyle/>
        <a:p>
          <a:endParaRPr lang="en-US"/>
        </a:p>
      </dgm:t>
    </dgm:pt>
    <dgm:pt modelId="{76C4D59D-A09C-4583-A96F-A1944BAF4AF0}" type="sibTrans" cxnId="{C95391C8-C30E-43EF-8FA8-DFF2AFB78956}">
      <dgm:prSet/>
      <dgm:spPr/>
      <dgm:t>
        <a:bodyPr/>
        <a:lstStyle/>
        <a:p>
          <a:endParaRPr lang="en-US"/>
        </a:p>
      </dgm:t>
    </dgm:pt>
    <dgm:pt modelId="{41ED0498-1D61-4087-B613-5910FC58C2CD}">
      <dgm:prSet phldrT="[Text]"/>
      <dgm:spPr/>
      <dgm:t>
        <a:bodyPr/>
        <a:lstStyle/>
        <a:p>
          <a:r>
            <a:rPr lang="en-US" dirty="0" smtClean="0"/>
            <a:t>Cell Phone cloning</a:t>
          </a:r>
          <a:endParaRPr lang="en-US" dirty="0"/>
        </a:p>
      </dgm:t>
    </dgm:pt>
    <dgm:pt modelId="{75E2B0D8-42FC-4F25-ABAC-5F4A6CD5E9C9}" type="parTrans" cxnId="{9F8CE543-774D-480C-B366-A936B45B2EFF}">
      <dgm:prSet/>
      <dgm:spPr/>
      <dgm:t>
        <a:bodyPr/>
        <a:lstStyle/>
        <a:p>
          <a:endParaRPr lang="en-US"/>
        </a:p>
      </dgm:t>
    </dgm:pt>
    <dgm:pt modelId="{A8BE50D1-9163-4979-B6AA-A395B0523B00}" type="sibTrans" cxnId="{9F8CE543-774D-480C-B366-A936B45B2EFF}">
      <dgm:prSet/>
      <dgm:spPr/>
      <dgm:t>
        <a:bodyPr/>
        <a:lstStyle/>
        <a:p>
          <a:endParaRPr lang="en-US"/>
        </a:p>
      </dgm:t>
    </dgm:pt>
    <dgm:pt modelId="{DDD037CE-CB14-49C7-8D24-4C52FC3DCEDC}">
      <dgm:prSet phldrT="[Text]"/>
      <dgm:spPr/>
      <dgm:t>
        <a:bodyPr/>
        <a:lstStyle/>
        <a:p>
          <a:r>
            <a:rPr lang="en-US" smtClean="0">
              <a:solidFill>
                <a:schemeClr val="bg1"/>
              </a:solidFill>
            </a:rPr>
            <a:t>2G (</a:t>
          </a:r>
          <a:r>
            <a:rPr lang="en-US" smtClean="0"/>
            <a:t>Digital</a:t>
          </a:r>
          <a:r>
            <a:rPr lang="en-US" smtClean="0">
              <a:solidFill>
                <a:schemeClr val="bg1"/>
              </a:solidFill>
            </a:rPr>
            <a:t>) 90’s</a:t>
          </a:r>
          <a:endParaRPr lang="en-US">
            <a:solidFill>
              <a:schemeClr val="bg1"/>
            </a:solidFill>
          </a:endParaRPr>
        </a:p>
      </dgm:t>
    </dgm:pt>
    <dgm:pt modelId="{35299FC9-2903-4574-88D8-C0344BB5C87E}" type="parTrans" cxnId="{003398DA-B501-4AA8-A964-0749DC04F6F9}">
      <dgm:prSet/>
      <dgm:spPr/>
      <dgm:t>
        <a:bodyPr/>
        <a:lstStyle/>
        <a:p>
          <a:endParaRPr lang="en-US"/>
        </a:p>
      </dgm:t>
    </dgm:pt>
    <dgm:pt modelId="{ED7ADBAC-376D-4231-9218-6CDB92FBB879}" type="sibTrans" cxnId="{003398DA-B501-4AA8-A964-0749DC04F6F9}">
      <dgm:prSet/>
      <dgm:spPr/>
      <dgm:t>
        <a:bodyPr/>
        <a:lstStyle/>
        <a:p>
          <a:endParaRPr lang="en-US"/>
        </a:p>
      </dgm:t>
    </dgm:pt>
    <dgm:pt modelId="{08124C3F-A229-4A9E-8BCA-288D4C2A8C58}">
      <dgm:prSet phldrT="[Text]"/>
      <dgm:spPr/>
      <dgm:t>
        <a:bodyPr/>
        <a:lstStyle/>
        <a:p>
          <a:r>
            <a:rPr lang="en-US" smtClean="0"/>
            <a:t>Europe vs U.S.A</a:t>
          </a:r>
          <a:endParaRPr lang="en-US"/>
        </a:p>
      </dgm:t>
    </dgm:pt>
    <dgm:pt modelId="{C132AC97-853A-44DE-BA73-6D57461B2E2E}" type="parTrans" cxnId="{DFAB9CCB-330E-45E2-A90A-4B0E9CDFC693}">
      <dgm:prSet/>
      <dgm:spPr/>
      <dgm:t>
        <a:bodyPr/>
        <a:lstStyle/>
        <a:p>
          <a:endParaRPr lang="en-US"/>
        </a:p>
      </dgm:t>
    </dgm:pt>
    <dgm:pt modelId="{676A7CC1-021B-40FC-BCD7-8708ECA84AE3}" type="sibTrans" cxnId="{DFAB9CCB-330E-45E2-A90A-4B0E9CDFC693}">
      <dgm:prSet/>
      <dgm:spPr/>
      <dgm:t>
        <a:bodyPr/>
        <a:lstStyle/>
        <a:p>
          <a:endParaRPr lang="en-US"/>
        </a:p>
      </dgm:t>
    </dgm:pt>
    <dgm:pt modelId="{8D5EE367-52C3-4C85-B73D-147CB04CCAE5}">
      <dgm:prSet phldrT="[Text]"/>
      <dgm:spPr/>
      <dgm:t>
        <a:bodyPr/>
        <a:lstStyle/>
        <a:p>
          <a:r>
            <a:rPr lang="en-US" smtClean="0"/>
            <a:t>GSM = TDMA</a:t>
          </a:r>
          <a:endParaRPr lang="en-US"/>
        </a:p>
      </dgm:t>
    </dgm:pt>
    <dgm:pt modelId="{F67A59F7-0B42-4139-B123-0A93C0863F50}" type="parTrans" cxnId="{D9A69219-1C96-4ED6-AD79-661CCE2095CB}">
      <dgm:prSet/>
      <dgm:spPr/>
      <dgm:t>
        <a:bodyPr/>
        <a:lstStyle/>
        <a:p>
          <a:endParaRPr lang="en-US"/>
        </a:p>
      </dgm:t>
    </dgm:pt>
    <dgm:pt modelId="{68713B9A-380F-427F-A8B2-FCCC1ABC5513}" type="sibTrans" cxnId="{D9A69219-1C96-4ED6-AD79-661CCE2095CB}">
      <dgm:prSet/>
      <dgm:spPr/>
      <dgm:t>
        <a:bodyPr/>
        <a:lstStyle/>
        <a:p>
          <a:endParaRPr lang="en-US"/>
        </a:p>
      </dgm:t>
    </dgm:pt>
    <dgm:pt modelId="{05F9B8E4-F62B-47CA-9103-8903CB1555A4}">
      <dgm:prSet phldrT="[Text]"/>
      <dgm:spPr/>
      <dgm:t>
        <a:bodyPr/>
        <a:lstStyle/>
        <a:p>
          <a:r>
            <a:rPr lang="en-US" smtClean="0"/>
            <a:t>Digital AMPS = CDMA</a:t>
          </a:r>
          <a:endParaRPr lang="en-US"/>
        </a:p>
      </dgm:t>
    </dgm:pt>
    <dgm:pt modelId="{C5249931-B2B7-4FB2-B1DD-54073A61101B}" type="parTrans" cxnId="{2942FD57-4CD6-4EA9-9CC7-6C0191B59A97}">
      <dgm:prSet/>
      <dgm:spPr/>
      <dgm:t>
        <a:bodyPr/>
        <a:lstStyle/>
        <a:p>
          <a:endParaRPr lang="en-US"/>
        </a:p>
      </dgm:t>
    </dgm:pt>
    <dgm:pt modelId="{C6842D8B-06C1-445A-9371-DEAF4D490991}" type="sibTrans" cxnId="{2942FD57-4CD6-4EA9-9CC7-6C0191B59A97}">
      <dgm:prSet/>
      <dgm:spPr/>
      <dgm:t>
        <a:bodyPr/>
        <a:lstStyle/>
        <a:p>
          <a:endParaRPr lang="en-US"/>
        </a:p>
      </dgm:t>
    </dgm:pt>
    <dgm:pt modelId="{08A0B9BC-2301-48CE-9459-E6913EBD35DD}">
      <dgm:prSet phldrT="[Text]"/>
      <dgm:spPr/>
      <dgm:t>
        <a:bodyPr/>
        <a:lstStyle/>
        <a:p>
          <a:r>
            <a:rPr lang="en-US" smtClean="0"/>
            <a:t>Voice encrypted</a:t>
          </a:r>
          <a:endParaRPr lang="en-US"/>
        </a:p>
      </dgm:t>
    </dgm:pt>
    <dgm:pt modelId="{B1376FEF-7C38-435F-B910-E9024913174F}" type="parTrans" cxnId="{119DFFE9-86C7-4694-B1DA-EEFAD02CE947}">
      <dgm:prSet/>
      <dgm:spPr/>
      <dgm:t>
        <a:bodyPr/>
        <a:lstStyle/>
        <a:p>
          <a:endParaRPr lang="en-US"/>
        </a:p>
      </dgm:t>
    </dgm:pt>
    <dgm:pt modelId="{99F027F0-C787-4BC9-83C6-79823147127C}" type="sibTrans" cxnId="{119DFFE9-86C7-4694-B1DA-EEFAD02CE947}">
      <dgm:prSet/>
      <dgm:spPr/>
      <dgm:t>
        <a:bodyPr/>
        <a:lstStyle/>
        <a:p>
          <a:endParaRPr lang="en-US"/>
        </a:p>
      </dgm:t>
    </dgm:pt>
    <dgm:pt modelId="{AF689489-2749-4A37-9182-858F2887A051}">
      <dgm:prSet phldrT="[Text]"/>
      <dgm:spPr/>
      <dgm:t>
        <a:bodyPr/>
        <a:lstStyle/>
        <a:p>
          <a:r>
            <a:rPr lang="en-US" smtClean="0"/>
            <a:t>GSM = A5 V1/2 (weak) </a:t>
          </a:r>
          <a:endParaRPr lang="en-US"/>
        </a:p>
      </dgm:t>
    </dgm:pt>
    <dgm:pt modelId="{B5572286-98F6-425C-A875-52D2FDD6CDEF}" type="parTrans" cxnId="{6BB8A626-8F9E-4338-A356-DC9A9E533A18}">
      <dgm:prSet/>
      <dgm:spPr/>
      <dgm:t>
        <a:bodyPr/>
        <a:lstStyle/>
        <a:p>
          <a:endParaRPr lang="en-US"/>
        </a:p>
      </dgm:t>
    </dgm:pt>
    <dgm:pt modelId="{CD5DF282-17BE-408D-B2D6-E2338F605D50}" type="sibTrans" cxnId="{6BB8A626-8F9E-4338-A356-DC9A9E533A18}">
      <dgm:prSet/>
      <dgm:spPr/>
      <dgm:t>
        <a:bodyPr/>
        <a:lstStyle/>
        <a:p>
          <a:endParaRPr lang="en-US"/>
        </a:p>
      </dgm:t>
    </dgm:pt>
    <dgm:pt modelId="{473EA2F5-DD32-4DFB-8BAF-6EF638C2D2BC}">
      <dgm:prSet phldrT="[Text]"/>
      <dgm:spPr/>
      <dgm:t>
        <a:bodyPr/>
        <a:lstStyle/>
        <a:p>
          <a:r>
            <a:rPr lang="en-US" smtClean="0"/>
            <a:t>AMPS = CAVE</a:t>
          </a:r>
          <a:endParaRPr lang="en-US"/>
        </a:p>
      </dgm:t>
    </dgm:pt>
    <dgm:pt modelId="{74357264-A72A-4952-8282-DD29A7662FA8}" type="parTrans" cxnId="{F1A2070F-D741-42EA-B4EA-009E4E60D58B}">
      <dgm:prSet/>
      <dgm:spPr/>
      <dgm:t>
        <a:bodyPr/>
        <a:lstStyle/>
        <a:p>
          <a:endParaRPr lang="en-US"/>
        </a:p>
      </dgm:t>
    </dgm:pt>
    <dgm:pt modelId="{27A6F604-1726-469E-9B3C-415B9C217ADA}" type="sibTrans" cxnId="{F1A2070F-D741-42EA-B4EA-009E4E60D58B}">
      <dgm:prSet/>
      <dgm:spPr/>
      <dgm:t>
        <a:bodyPr/>
        <a:lstStyle/>
        <a:p>
          <a:endParaRPr lang="en-US"/>
        </a:p>
      </dgm:t>
    </dgm:pt>
    <dgm:pt modelId="{051523C0-770A-4DF3-ACC5-14166C576164}">
      <dgm:prSet phldrT="[Text]"/>
      <dgm:spPr/>
      <dgm:t>
        <a:bodyPr/>
        <a:lstStyle/>
        <a:p>
          <a:r>
            <a:rPr lang="en-US" smtClean="0">
              <a:solidFill>
                <a:schemeClr val="bg1"/>
              </a:solidFill>
            </a:rPr>
            <a:t>2.5G (</a:t>
          </a:r>
          <a:r>
            <a:rPr lang="en-US" smtClean="0"/>
            <a:t>Data</a:t>
          </a:r>
          <a:r>
            <a:rPr lang="en-US" smtClean="0">
              <a:solidFill>
                <a:schemeClr val="bg1"/>
              </a:solidFill>
            </a:rPr>
            <a:t>) 2000</a:t>
          </a:r>
          <a:endParaRPr lang="en-US">
            <a:solidFill>
              <a:schemeClr val="bg1"/>
            </a:solidFill>
          </a:endParaRPr>
        </a:p>
      </dgm:t>
    </dgm:pt>
    <dgm:pt modelId="{A6A28593-7D3F-4CA6-A4F6-052B2400E9BD}" type="parTrans" cxnId="{B68F0D25-F38B-45F8-91A1-6F827B9C1BB9}">
      <dgm:prSet/>
      <dgm:spPr/>
      <dgm:t>
        <a:bodyPr/>
        <a:lstStyle/>
        <a:p>
          <a:endParaRPr lang="en-US"/>
        </a:p>
      </dgm:t>
    </dgm:pt>
    <dgm:pt modelId="{8185B514-3360-4245-AF76-FA9C131DB7CF}" type="sibTrans" cxnId="{B68F0D25-F38B-45F8-91A1-6F827B9C1BB9}">
      <dgm:prSet/>
      <dgm:spPr/>
      <dgm:t>
        <a:bodyPr/>
        <a:lstStyle/>
        <a:p>
          <a:endParaRPr lang="en-US"/>
        </a:p>
      </dgm:t>
    </dgm:pt>
    <dgm:pt modelId="{5E837BA4-E9EF-4935-BF57-11F0BB2685A2}">
      <dgm:prSet phldrT="[Text]"/>
      <dgm:spPr/>
      <dgm:t>
        <a:bodyPr/>
        <a:lstStyle/>
        <a:p>
          <a:r>
            <a:rPr lang="en-US" smtClean="0"/>
            <a:t>Standards</a:t>
          </a:r>
          <a:endParaRPr lang="en-US"/>
        </a:p>
      </dgm:t>
    </dgm:pt>
    <dgm:pt modelId="{29728A51-FFE8-48DE-881E-5DD582A94FF0}" type="parTrans" cxnId="{FC380A02-D5C6-43F0-911D-C0FF0202CE23}">
      <dgm:prSet/>
      <dgm:spPr/>
      <dgm:t>
        <a:bodyPr/>
        <a:lstStyle/>
        <a:p>
          <a:endParaRPr lang="en-US"/>
        </a:p>
      </dgm:t>
    </dgm:pt>
    <dgm:pt modelId="{032A7AAD-E2E8-411B-AC3A-9F3E0517555D}" type="sibTrans" cxnId="{FC380A02-D5C6-43F0-911D-C0FF0202CE23}">
      <dgm:prSet/>
      <dgm:spPr/>
      <dgm:t>
        <a:bodyPr/>
        <a:lstStyle/>
        <a:p>
          <a:endParaRPr lang="en-US"/>
        </a:p>
      </dgm:t>
    </dgm:pt>
    <dgm:pt modelId="{87FF37A2-1EBF-4AA3-BC46-88B1F3B02749}">
      <dgm:prSet phldrT="[Text]"/>
      <dgm:spPr/>
      <dgm:t>
        <a:bodyPr/>
        <a:lstStyle/>
        <a:p>
          <a:r>
            <a:rPr lang="en-US" smtClean="0"/>
            <a:t>GPRS</a:t>
          </a:r>
          <a:endParaRPr lang="en-US"/>
        </a:p>
      </dgm:t>
    </dgm:pt>
    <dgm:pt modelId="{D8F65A71-807C-482F-AE89-7AA061D88CA9}" type="parTrans" cxnId="{6503E288-B615-4A22-AFB4-6EC527166A8D}">
      <dgm:prSet/>
      <dgm:spPr/>
      <dgm:t>
        <a:bodyPr/>
        <a:lstStyle/>
        <a:p>
          <a:endParaRPr lang="en-US"/>
        </a:p>
      </dgm:t>
    </dgm:pt>
    <dgm:pt modelId="{AE958419-CA39-46C4-94AE-26BB76E1CDAD}" type="sibTrans" cxnId="{6503E288-B615-4A22-AFB4-6EC527166A8D}">
      <dgm:prSet/>
      <dgm:spPr/>
      <dgm:t>
        <a:bodyPr/>
        <a:lstStyle/>
        <a:p>
          <a:endParaRPr lang="en-US"/>
        </a:p>
      </dgm:t>
    </dgm:pt>
    <dgm:pt modelId="{77EB2F5A-8EFF-401A-BC54-48F6378B63B8}">
      <dgm:prSet phldrT="[Text]"/>
      <dgm:spPr/>
      <dgm:t>
        <a:bodyPr/>
        <a:lstStyle/>
        <a:p>
          <a:r>
            <a:rPr lang="en-US" smtClean="0"/>
            <a:t>CDMA2000-1X</a:t>
          </a:r>
          <a:endParaRPr lang="en-US"/>
        </a:p>
      </dgm:t>
    </dgm:pt>
    <dgm:pt modelId="{F2D7305A-A6E1-49F9-A87A-8F82136DBF25}" type="parTrans" cxnId="{56250063-AD12-4815-BB86-5E8847528D6C}">
      <dgm:prSet/>
      <dgm:spPr/>
      <dgm:t>
        <a:bodyPr/>
        <a:lstStyle/>
        <a:p>
          <a:endParaRPr lang="en-US"/>
        </a:p>
      </dgm:t>
    </dgm:pt>
    <dgm:pt modelId="{4B891671-70FF-4228-81D9-A9D2357F89AE}" type="sibTrans" cxnId="{56250063-AD12-4815-BB86-5E8847528D6C}">
      <dgm:prSet/>
      <dgm:spPr/>
      <dgm:t>
        <a:bodyPr/>
        <a:lstStyle/>
        <a:p>
          <a:endParaRPr lang="en-US"/>
        </a:p>
      </dgm:t>
    </dgm:pt>
    <dgm:pt modelId="{1CEDB3F6-9A97-4792-A18E-8C19A2E6747D}">
      <dgm:prSet phldrT="[Text]"/>
      <dgm:spPr/>
      <dgm:t>
        <a:bodyPr/>
        <a:lstStyle/>
        <a:p>
          <a:r>
            <a:rPr lang="en-US" smtClean="0"/>
            <a:t>EDGE</a:t>
          </a:r>
          <a:endParaRPr lang="en-US"/>
        </a:p>
      </dgm:t>
    </dgm:pt>
    <dgm:pt modelId="{CDB2250E-ECE7-4A56-AEFC-D92CB061D70B}" type="parTrans" cxnId="{DD240D3D-1CC7-4442-916C-C39485DED787}">
      <dgm:prSet/>
      <dgm:spPr/>
      <dgm:t>
        <a:bodyPr/>
        <a:lstStyle/>
        <a:p>
          <a:endParaRPr lang="en-US"/>
        </a:p>
      </dgm:t>
    </dgm:pt>
    <dgm:pt modelId="{FCB265D6-29BE-4F6D-A264-48BF8BB2A0AF}" type="sibTrans" cxnId="{DD240D3D-1CC7-4442-916C-C39485DED787}">
      <dgm:prSet/>
      <dgm:spPr/>
      <dgm:t>
        <a:bodyPr/>
        <a:lstStyle/>
        <a:p>
          <a:endParaRPr lang="en-US"/>
        </a:p>
      </dgm:t>
    </dgm:pt>
    <dgm:pt modelId="{2BE78D94-4AC4-4EA0-A68E-D43DEC1DD1B2}">
      <dgm:prSet phldrT="[Text]"/>
      <dgm:spPr/>
      <dgm:t>
        <a:bodyPr/>
        <a:lstStyle/>
        <a:p>
          <a:r>
            <a:rPr lang="en-US" smtClean="0"/>
            <a:t>Data</a:t>
          </a:r>
          <a:endParaRPr lang="en-US"/>
        </a:p>
      </dgm:t>
    </dgm:pt>
    <dgm:pt modelId="{8284B6E2-A2E9-47F5-B978-A3C361900E3C}" type="parTrans" cxnId="{F3CF0D3D-7719-4EC9-811D-0CC22E2FE719}">
      <dgm:prSet/>
      <dgm:spPr/>
      <dgm:t>
        <a:bodyPr/>
        <a:lstStyle/>
        <a:p>
          <a:endParaRPr lang="en-US"/>
        </a:p>
      </dgm:t>
    </dgm:pt>
    <dgm:pt modelId="{B683DB2E-510F-4BF5-814B-9B71C0F4007A}" type="sibTrans" cxnId="{F3CF0D3D-7719-4EC9-811D-0CC22E2FE719}">
      <dgm:prSet/>
      <dgm:spPr/>
      <dgm:t>
        <a:bodyPr/>
        <a:lstStyle/>
        <a:p>
          <a:endParaRPr lang="en-US"/>
        </a:p>
      </dgm:t>
    </dgm:pt>
    <dgm:pt modelId="{33FD79D7-8B2E-4ECA-B5CE-F9EB4C518344}">
      <dgm:prSet phldrT="[Text]"/>
      <dgm:spPr/>
      <dgm:t>
        <a:bodyPr/>
        <a:lstStyle/>
        <a:p>
          <a:r>
            <a:rPr lang="en-US" smtClean="0">
              <a:solidFill>
                <a:schemeClr val="bg1"/>
              </a:solidFill>
            </a:rPr>
            <a:t>3G (Internet) 2001</a:t>
          </a:r>
          <a:endParaRPr lang="en-US">
            <a:solidFill>
              <a:schemeClr val="bg1"/>
            </a:solidFill>
          </a:endParaRPr>
        </a:p>
      </dgm:t>
    </dgm:pt>
    <dgm:pt modelId="{0A15503F-3570-480F-A288-BDE1DB00A892}" type="parTrans" cxnId="{C5F9DA19-93DE-4626-A07E-023C2C7A1699}">
      <dgm:prSet/>
      <dgm:spPr/>
      <dgm:t>
        <a:bodyPr/>
        <a:lstStyle/>
        <a:p>
          <a:endParaRPr lang="en-US"/>
        </a:p>
      </dgm:t>
    </dgm:pt>
    <dgm:pt modelId="{16D2376F-AF8E-4DF0-9769-7BA8305077E1}" type="sibTrans" cxnId="{C5F9DA19-93DE-4626-A07E-023C2C7A1699}">
      <dgm:prSet/>
      <dgm:spPr/>
      <dgm:t>
        <a:bodyPr/>
        <a:lstStyle/>
        <a:p>
          <a:endParaRPr lang="en-US"/>
        </a:p>
      </dgm:t>
    </dgm:pt>
    <dgm:pt modelId="{305667DC-4789-4033-9768-65BB614F0217}">
      <dgm:prSet phldrT="[Text]"/>
      <dgm:spPr/>
      <dgm:t>
        <a:bodyPr/>
        <a:lstStyle/>
        <a:p>
          <a:r>
            <a:rPr lang="en-US" smtClean="0"/>
            <a:t>Packet switching</a:t>
          </a:r>
          <a:endParaRPr lang="en-US"/>
        </a:p>
      </dgm:t>
    </dgm:pt>
    <dgm:pt modelId="{A34552A7-79E9-4D59-BD8A-7E94EC667F36}" type="parTrans" cxnId="{801BDC5D-1E62-445A-89CE-26A45887BE30}">
      <dgm:prSet/>
      <dgm:spPr/>
      <dgm:t>
        <a:bodyPr/>
        <a:lstStyle/>
        <a:p>
          <a:endParaRPr lang="en-US"/>
        </a:p>
      </dgm:t>
    </dgm:pt>
    <dgm:pt modelId="{536C2854-E754-4210-BF84-52A78E5D746B}" type="sibTrans" cxnId="{801BDC5D-1E62-445A-89CE-26A45887BE30}">
      <dgm:prSet/>
      <dgm:spPr/>
      <dgm:t>
        <a:bodyPr/>
        <a:lstStyle/>
        <a:p>
          <a:endParaRPr lang="en-US"/>
        </a:p>
      </dgm:t>
    </dgm:pt>
    <dgm:pt modelId="{65427134-72FC-4F3E-8BCF-35749C73DD06}">
      <dgm:prSet phldrT="[Text]"/>
      <dgm:spPr/>
      <dgm:t>
        <a:bodyPr/>
        <a:lstStyle/>
        <a:p>
          <a:r>
            <a:rPr lang="en-US" smtClean="0"/>
            <a:t>Standards</a:t>
          </a:r>
          <a:endParaRPr lang="en-US"/>
        </a:p>
      </dgm:t>
    </dgm:pt>
    <dgm:pt modelId="{3E6B2DE0-AA1C-44D9-B4A4-37CC770EA633}" type="parTrans" cxnId="{CB1568A5-03F7-48DD-9A0A-128FFFCA1588}">
      <dgm:prSet/>
      <dgm:spPr/>
      <dgm:t>
        <a:bodyPr/>
        <a:lstStyle/>
        <a:p>
          <a:endParaRPr lang="en-US"/>
        </a:p>
      </dgm:t>
    </dgm:pt>
    <dgm:pt modelId="{504702EF-D68C-46D4-B5E2-9D496DA323AE}" type="sibTrans" cxnId="{CB1568A5-03F7-48DD-9A0A-128FFFCA1588}">
      <dgm:prSet/>
      <dgm:spPr/>
      <dgm:t>
        <a:bodyPr/>
        <a:lstStyle/>
        <a:p>
          <a:endParaRPr lang="en-US"/>
        </a:p>
      </dgm:t>
    </dgm:pt>
    <dgm:pt modelId="{7B6A2B08-4D65-4F37-87B3-E6682E40ABA6}">
      <dgm:prSet phldrT="[Text]"/>
      <dgm:spPr/>
      <dgm:t>
        <a:bodyPr/>
        <a:lstStyle/>
        <a:p>
          <a:r>
            <a:rPr lang="en-US" smtClean="0"/>
            <a:t>WCDMA (Europe/Japan)</a:t>
          </a:r>
          <a:endParaRPr lang="en-US"/>
        </a:p>
      </dgm:t>
    </dgm:pt>
    <dgm:pt modelId="{DFDB8851-EEAF-4B57-BC90-44D951B11B4D}" type="parTrans" cxnId="{796CAB30-A782-462D-BC00-003E947F260A}">
      <dgm:prSet/>
      <dgm:spPr/>
      <dgm:t>
        <a:bodyPr/>
        <a:lstStyle/>
        <a:p>
          <a:endParaRPr lang="en-US"/>
        </a:p>
      </dgm:t>
    </dgm:pt>
    <dgm:pt modelId="{BBE031C9-2365-438B-B839-A4FEE974C935}" type="sibTrans" cxnId="{796CAB30-A782-462D-BC00-003E947F260A}">
      <dgm:prSet/>
      <dgm:spPr/>
      <dgm:t>
        <a:bodyPr/>
        <a:lstStyle/>
        <a:p>
          <a:endParaRPr lang="en-US"/>
        </a:p>
      </dgm:t>
    </dgm:pt>
    <dgm:pt modelId="{D8B1658A-E1F7-4713-BC36-D81FFFE3F5A7}">
      <dgm:prSet phldrT="[Text]"/>
      <dgm:spPr/>
      <dgm:t>
        <a:bodyPr/>
        <a:lstStyle/>
        <a:p>
          <a:r>
            <a:rPr lang="en-US" smtClean="0"/>
            <a:t>CDMA2000 (U.S.A)</a:t>
          </a:r>
          <a:endParaRPr lang="en-US"/>
        </a:p>
      </dgm:t>
    </dgm:pt>
    <dgm:pt modelId="{73566430-4E08-41A8-8FA7-ED2A3D89B842}" type="parTrans" cxnId="{6D60EFCB-1E4A-4793-B79A-DA8B92CF41E1}">
      <dgm:prSet/>
      <dgm:spPr/>
      <dgm:t>
        <a:bodyPr/>
        <a:lstStyle/>
        <a:p>
          <a:endParaRPr lang="en-US"/>
        </a:p>
      </dgm:t>
    </dgm:pt>
    <dgm:pt modelId="{CDBC34E8-BB25-4E14-ACDA-8B7BB672C23D}" type="sibTrans" cxnId="{6D60EFCB-1E4A-4793-B79A-DA8B92CF41E1}">
      <dgm:prSet/>
      <dgm:spPr/>
      <dgm:t>
        <a:bodyPr/>
        <a:lstStyle/>
        <a:p>
          <a:endParaRPr lang="en-US"/>
        </a:p>
      </dgm:t>
    </dgm:pt>
    <dgm:pt modelId="{6D098AA3-952F-4E0D-8362-75C778619A0E}">
      <dgm:prSet phldrT="[Text]"/>
      <dgm:spPr/>
      <dgm:t>
        <a:bodyPr/>
        <a:lstStyle/>
        <a:p>
          <a:r>
            <a:rPr lang="en-US" smtClean="0"/>
            <a:t>TD-SCDMA (China)</a:t>
          </a:r>
          <a:endParaRPr lang="en-US"/>
        </a:p>
      </dgm:t>
    </dgm:pt>
    <dgm:pt modelId="{48983451-C8A2-4923-B129-7A0B6BA68DB9}" type="parTrans" cxnId="{1AE37E88-370B-40FC-B111-767975017565}">
      <dgm:prSet/>
      <dgm:spPr/>
      <dgm:t>
        <a:bodyPr/>
        <a:lstStyle/>
        <a:p>
          <a:endParaRPr lang="en-US"/>
        </a:p>
      </dgm:t>
    </dgm:pt>
    <dgm:pt modelId="{921CBD93-42A5-438F-ADFF-11AACD55A5AC}" type="sibTrans" cxnId="{1AE37E88-370B-40FC-B111-767975017565}">
      <dgm:prSet/>
      <dgm:spPr/>
      <dgm:t>
        <a:bodyPr/>
        <a:lstStyle/>
        <a:p>
          <a:endParaRPr lang="en-US"/>
        </a:p>
      </dgm:t>
    </dgm:pt>
    <dgm:pt modelId="{AAC41166-04E1-4823-909E-71DFB51AB50A}">
      <dgm:prSet phldrT="[Text]"/>
      <dgm:spPr/>
      <dgm:t>
        <a:bodyPr/>
        <a:lstStyle/>
        <a:p>
          <a:r>
            <a:rPr lang="en-US" smtClean="0"/>
            <a:t>Security</a:t>
          </a:r>
          <a:endParaRPr lang="en-US"/>
        </a:p>
      </dgm:t>
    </dgm:pt>
    <dgm:pt modelId="{0C24798B-912C-417D-AE80-D053D85D8F09}" type="parTrans" cxnId="{EC496634-35E0-4ADE-B82F-CEB35C46F292}">
      <dgm:prSet/>
      <dgm:spPr/>
      <dgm:t>
        <a:bodyPr/>
        <a:lstStyle/>
        <a:p>
          <a:endParaRPr lang="en-US"/>
        </a:p>
      </dgm:t>
    </dgm:pt>
    <dgm:pt modelId="{934E824A-80DA-4372-B9B2-053F5445E3A1}" type="sibTrans" cxnId="{EC496634-35E0-4ADE-B82F-CEB35C46F292}">
      <dgm:prSet/>
      <dgm:spPr/>
      <dgm:t>
        <a:bodyPr/>
        <a:lstStyle/>
        <a:p>
          <a:endParaRPr lang="en-US"/>
        </a:p>
      </dgm:t>
    </dgm:pt>
    <dgm:pt modelId="{30018E26-683D-4EDC-B506-2557CAC8CD4D}">
      <dgm:prSet phldrT="[Text]"/>
      <dgm:spPr/>
      <dgm:t>
        <a:bodyPr/>
        <a:lstStyle/>
        <a:p>
          <a:r>
            <a:rPr lang="en-US" smtClean="0"/>
            <a:t>A5/3</a:t>
          </a:r>
          <a:endParaRPr lang="en-US"/>
        </a:p>
      </dgm:t>
    </dgm:pt>
    <dgm:pt modelId="{70EFF56C-779F-4732-A04E-0717219FB260}" type="parTrans" cxnId="{E0DF8CD3-69C4-40BA-A92D-86221A10AD01}">
      <dgm:prSet/>
      <dgm:spPr/>
      <dgm:t>
        <a:bodyPr/>
        <a:lstStyle/>
        <a:p>
          <a:endParaRPr lang="en-US"/>
        </a:p>
      </dgm:t>
    </dgm:pt>
    <dgm:pt modelId="{80EE848C-CC17-4EE8-8F03-1BE62D4CB5CC}" type="sibTrans" cxnId="{E0DF8CD3-69C4-40BA-A92D-86221A10AD01}">
      <dgm:prSet/>
      <dgm:spPr/>
      <dgm:t>
        <a:bodyPr/>
        <a:lstStyle/>
        <a:p>
          <a:endParaRPr lang="en-US"/>
        </a:p>
      </dgm:t>
    </dgm:pt>
    <dgm:pt modelId="{6D5A08AD-83EB-4649-BA41-949E9798EEC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4G (VoIP) 2010</a:t>
          </a:r>
          <a:endParaRPr lang="en-US" dirty="0">
            <a:solidFill>
              <a:schemeClr val="bg1"/>
            </a:solidFill>
          </a:endParaRPr>
        </a:p>
      </dgm:t>
    </dgm:pt>
    <dgm:pt modelId="{E9CBFC28-8880-4C58-83D8-75A32E3CD9FE}" type="parTrans" cxnId="{0EAD81B2-DBFD-4391-89EB-BAB210718155}">
      <dgm:prSet/>
      <dgm:spPr/>
      <dgm:t>
        <a:bodyPr/>
        <a:lstStyle/>
        <a:p>
          <a:endParaRPr lang="en-US"/>
        </a:p>
      </dgm:t>
    </dgm:pt>
    <dgm:pt modelId="{F5B5F5D5-5DE5-4F1A-A3F5-88AFE62966AE}" type="sibTrans" cxnId="{0EAD81B2-DBFD-4391-89EB-BAB210718155}">
      <dgm:prSet/>
      <dgm:spPr/>
      <dgm:t>
        <a:bodyPr/>
        <a:lstStyle/>
        <a:p>
          <a:endParaRPr lang="en-US"/>
        </a:p>
      </dgm:t>
    </dgm:pt>
    <dgm:pt modelId="{37592947-8CFF-4921-AE2F-E56FA2F3ED32}">
      <dgm:prSet phldrT="[Text]"/>
      <dgm:spPr/>
      <dgm:t>
        <a:bodyPr/>
        <a:lstStyle/>
        <a:p>
          <a:r>
            <a:rPr lang="en-US" smtClean="0"/>
            <a:t>LTE (GSM)</a:t>
          </a:r>
          <a:endParaRPr lang="en-US"/>
        </a:p>
      </dgm:t>
    </dgm:pt>
    <dgm:pt modelId="{6FA2D3DD-9999-4275-B8C2-EC58D5DF1475}" type="parTrans" cxnId="{61899547-0EAF-432C-9EEB-7D44DA324773}">
      <dgm:prSet/>
      <dgm:spPr/>
      <dgm:t>
        <a:bodyPr/>
        <a:lstStyle/>
        <a:p>
          <a:endParaRPr lang="en-US"/>
        </a:p>
      </dgm:t>
    </dgm:pt>
    <dgm:pt modelId="{C3ADEF36-2CD7-4009-BC83-E77BFBF4DC94}" type="sibTrans" cxnId="{61899547-0EAF-432C-9EEB-7D44DA324773}">
      <dgm:prSet/>
      <dgm:spPr/>
      <dgm:t>
        <a:bodyPr/>
        <a:lstStyle/>
        <a:p>
          <a:endParaRPr lang="en-US"/>
        </a:p>
      </dgm:t>
    </dgm:pt>
    <dgm:pt modelId="{C1BB53C6-B0E6-45B9-9590-5D8471A5E87F}">
      <dgm:prSet phldrT="[Text]"/>
      <dgm:spPr/>
      <dgm:t>
        <a:bodyPr/>
        <a:lstStyle/>
        <a:p>
          <a:r>
            <a:rPr lang="en-US" smtClean="0"/>
            <a:t>SMS</a:t>
          </a:r>
          <a:endParaRPr lang="en-US"/>
        </a:p>
      </dgm:t>
    </dgm:pt>
    <dgm:pt modelId="{F889600D-7D27-4C1A-94C2-451B998A4E83}" type="parTrans" cxnId="{B3B9235B-F5B3-4C16-875E-58932BB6651A}">
      <dgm:prSet/>
      <dgm:spPr/>
      <dgm:t>
        <a:bodyPr/>
        <a:lstStyle/>
        <a:p>
          <a:endParaRPr lang="en-US"/>
        </a:p>
      </dgm:t>
    </dgm:pt>
    <dgm:pt modelId="{41DAD909-90D2-4B16-A281-9526C6A628FA}" type="sibTrans" cxnId="{B3B9235B-F5B3-4C16-875E-58932BB6651A}">
      <dgm:prSet/>
      <dgm:spPr/>
      <dgm:t>
        <a:bodyPr/>
        <a:lstStyle/>
        <a:p>
          <a:endParaRPr lang="en-US"/>
        </a:p>
      </dgm:t>
    </dgm:pt>
    <dgm:pt modelId="{B9887676-8A6B-4D57-8A28-A43D29718319}">
      <dgm:prSet phldrT="[Text]"/>
      <dgm:spPr/>
      <dgm:t>
        <a:bodyPr/>
        <a:lstStyle/>
        <a:p>
          <a:r>
            <a:rPr lang="en-US" dirty="0" smtClean="0"/>
            <a:t>WAP</a:t>
          </a:r>
          <a:endParaRPr lang="en-US" dirty="0"/>
        </a:p>
      </dgm:t>
    </dgm:pt>
    <dgm:pt modelId="{8B1C8144-0903-4B56-9886-29C663275316}" type="parTrans" cxnId="{308D433E-8213-4F14-9468-0F74449F274A}">
      <dgm:prSet/>
      <dgm:spPr/>
      <dgm:t>
        <a:bodyPr/>
        <a:lstStyle/>
        <a:p>
          <a:endParaRPr lang="en-US"/>
        </a:p>
      </dgm:t>
    </dgm:pt>
    <dgm:pt modelId="{CBE810AE-FE7F-4F56-A8F4-2E30853086CE}" type="sibTrans" cxnId="{308D433E-8213-4F14-9468-0F74449F274A}">
      <dgm:prSet/>
      <dgm:spPr/>
      <dgm:t>
        <a:bodyPr/>
        <a:lstStyle/>
        <a:p>
          <a:endParaRPr lang="en-US"/>
        </a:p>
      </dgm:t>
    </dgm:pt>
    <dgm:pt modelId="{D97DCFF5-A21F-4BB1-8A2C-07EF97DA44F1}">
      <dgm:prSet phldrT="[Text]"/>
      <dgm:spPr/>
      <dgm:t>
        <a:bodyPr/>
        <a:lstStyle/>
        <a:p>
          <a:r>
            <a:rPr lang="en-US" smtClean="0"/>
            <a:t>MMS</a:t>
          </a:r>
          <a:endParaRPr lang="en-US"/>
        </a:p>
      </dgm:t>
    </dgm:pt>
    <dgm:pt modelId="{F4BA1766-91FD-45F7-97A0-E3A5C694D187}" type="parTrans" cxnId="{E9860A84-F275-45D3-8B44-E8BD0152D2FA}">
      <dgm:prSet/>
      <dgm:spPr/>
      <dgm:t>
        <a:bodyPr/>
        <a:lstStyle/>
        <a:p>
          <a:endParaRPr lang="en-US"/>
        </a:p>
      </dgm:t>
    </dgm:pt>
    <dgm:pt modelId="{E24CAA6E-7451-4A7B-8AEF-0468C4444693}" type="sibTrans" cxnId="{E9860A84-F275-45D3-8B44-E8BD0152D2FA}">
      <dgm:prSet/>
      <dgm:spPr/>
      <dgm:t>
        <a:bodyPr/>
        <a:lstStyle/>
        <a:p>
          <a:endParaRPr lang="en-US"/>
        </a:p>
      </dgm:t>
    </dgm:pt>
    <dgm:pt modelId="{1C363C5D-FC8D-4369-AD67-8E4D2F3A9623}">
      <dgm:prSet phldrT="[Text]"/>
      <dgm:spPr/>
      <dgm:t>
        <a:bodyPr/>
        <a:lstStyle/>
        <a:p>
          <a:r>
            <a:rPr lang="en-US" smtClean="0"/>
            <a:t>E-mail</a:t>
          </a:r>
          <a:endParaRPr lang="en-US"/>
        </a:p>
      </dgm:t>
    </dgm:pt>
    <dgm:pt modelId="{CB7F2706-4C77-4212-B066-C9ED5B91FA8E}" type="parTrans" cxnId="{88C37D35-49E3-4ADE-8437-A14E84F60427}">
      <dgm:prSet/>
      <dgm:spPr/>
      <dgm:t>
        <a:bodyPr/>
        <a:lstStyle/>
        <a:p>
          <a:endParaRPr lang="en-US"/>
        </a:p>
      </dgm:t>
    </dgm:pt>
    <dgm:pt modelId="{242F07B6-F867-42A7-A3DD-41171291F3B3}" type="sibTrans" cxnId="{88C37D35-49E3-4ADE-8437-A14E84F60427}">
      <dgm:prSet/>
      <dgm:spPr/>
      <dgm:t>
        <a:bodyPr/>
        <a:lstStyle/>
        <a:p>
          <a:endParaRPr lang="en-US"/>
        </a:p>
      </dgm:t>
    </dgm:pt>
    <dgm:pt modelId="{A75CF709-9D8B-4921-ABFE-C4A0F5FA579F}">
      <dgm:prSet phldrT="[Text]"/>
      <dgm:spPr/>
      <dgm:t>
        <a:bodyPr/>
        <a:lstStyle/>
        <a:p>
          <a:r>
            <a:rPr lang="en-US" smtClean="0"/>
            <a:t>SIM Card</a:t>
          </a:r>
          <a:endParaRPr lang="en-US"/>
        </a:p>
      </dgm:t>
    </dgm:pt>
    <dgm:pt modelId="{993A4275-02AC-4BFF-BCD0-C0299EA64B6A}" type="parTrans" cxnId="{67F88CDD-A59D-444E-9E1E-EB9FC6F5560B}">
      <dgm:prSet/>
      <dgm:spPr/>
      <dgm:t>
        <a:bodyPr/>
        <a:lstStyle/>
        <a:p>
          <a:endParaRPr lang="en-US"/>
        </a:p>
      </dgm:t>
    </dgm:pt>
    <dgm:pt modelId="{6240B178-9BB2-4809-9878-D5A412D84D83}" type="sibTrans" cxnId="{67F88CDD-A59D-444E-9E1E-EB9FC6F5560B}">
      <dgm:prSet/>
      <dgm:spPr/>
      <dgm:t>
        <a:bodyPr/>
        <a:lstStyle/>
        <a:p>
          <a:endParaRPr lang="en-US"/>
        </a:p>
      </dgm:t>
    </dgm:pt>
    <dgm:pt modelId="{F3B16775-1299-43D7-87AB-CFD8D96CBEE8}">
      <dgm:prSet phldrT="[Text]"/>
      <dgm:spPr/>
      <dgm:t>
        <a:bodyPr/>
        <a:lstStyle/>
        <a:p>
          <a:r>
            <a:rPr lang="en-US" smtClean="0"/>
            <a:t>WiMAX (IEEE 802.16)</a:t>
          </a:r>
          <a:endParaRPr lang="en-US">
            <a:solidFill>
              <a:schemeClr val="bg1"/>
            </a:solidFill>
          </a:endParaRPr>
        </a:p>
      </dgm:t>
    </dgm:pt>
    <dgm:pt modelId="{999BF8AA-D09A-4046-BDC2-7FAD60D3A277}" type="parTrans" cxnId="{E24DF9E6-9C6E-43C6-BDD3-C8ED7307D3E9}">
      <dgm:prSet/>
      <dgm:spPr/>
      <dgm:t>
        <a:bodyPr/>
        <a:lstStyle/>
        <a:p>
          <a:endParaRPr lang="en-US"/>
        </a:p>
      </dgm:t>
    </dgm:pt>
    <dgm:pt modelId="{EDC9A0C4-C2BE-4021-AB07-123EF1AE4EED}" type="sibTrans" cxnId="{E24DF9E6-9C6E-43C6-BDD3-C8ED7307D3E9}">
      <dgm:prSet/>
      <dgm:spPr/>
      <dgm:t>
        <a:bodyPr/>
        <a:lstStyle/>
        <a:p>
          <a:endParaRPr lang="en-US"/>
        </a:p>
      </dgm:t>
    </dgm:pt>
    <dgm:pt modelId="{368E92C4-9BE3-4A4C-85B8-FB91777DFC3D}" type="pres">
      <dgm:prSet presAssocID="{4B281388-07AD-4469-837C-9A73339DDC6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76E04D-C56C-41B5-A3E8-435F9776ED4E}" type="pres">
      <dgm:prSet presAssocID="{289E0C3E-9385-472B-A820-CF046794DDFD}" presName="composite" presStyleCnt="0"/>
      <dgm:spPr/>
    </dgm:pt>
    <dgm:pt modelId="{E54F8397-A390-4927-84F8-E7671781EDE2}" type="pres">
      <dgm:prSet presAssocID="{289E0C3E-9385-472B-A820-CF046794DDFD}" presName="par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3F55C4-DEB8-4957-9622-33168CAA8B51}" type="pres">
      <dgm:prSet presAssocID="{289E0C3E-9385-472B-A820-CF046794DDFD}" presName="desTx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9BE8C0-FEE0-4C44-83D5-E580D1544ACF}" type="pres">
      <dgm:prSet presAssocID="{5ECC87CB-769E-4F79-BFAD-383502FB9250}" presName="space" presStyleCnt="0"/>
      <dgm:spPr/>
    </dgm:pt>
    <dgm:pt modelId="{EEFF411B-CD76-4BA7-B0A4-7C325BF1804E}" type="pres">
      <dgm:prSet presAssocID="{DDD037CE-CB14-49C7-8D24-4C52FC3DCEDC}" presName="composite" presStyleCnt="0"/>
      <dgm:spPr/>
    </dgm:pt>
    <dgm:pt modelId="{C5787160-AD03-4E78-9F50-EB1BEC8E356F}" type="pres">
      <dgm:prSet presAssocID="{DDD037CE-CB14-49C7-8D24-4C52FC3DCEDC}" presName="par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7498A0-2253-455A-B85F-27FD57D806C7}" type="pres">
      <dgm:prSet presAssocID="{DDD037CE-CB14-49C7-8D24-4C52FC3DCEDC}" presName="desTx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102951-E248-4770-BEB4-C48C2F3003FD}" type="pres">
      <dgm:prSet presAssocID="{ED7ADBAC-376D-4231-9218-6CDB92FBB879}" presName="space" presStyleCnt="0"/>
      <dgm:spPr/>
    </dgm:pt>
    <dgm:pt modelId="{6014A26D-5C8D-4DFC-9B51-F0A0B8FAD12F}" type="pres">
      <dgm:prSet presAssocID="{051523C0-770A-4DF3-ACC5-14166C576164}" presName="composite" presStyleCnt="0"/>
      <dgm:spPr/>
    </dgm:pt>
    <dgm:pt modelId="{92AB23D3-59AC-49DE-ADDF-9D1C8FDCA7BD}" type="pres">
      <dgm:prSet presAssocID="{051523C0-770A-4DF3-ACC5-14166C576164}" presName="par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245A46-D88D-43CB-B430-CB74765C6694}" type="pres">
      <dgm:prSet presAssocID="{051523C0-770A-4DF3-ACC5-14166C576164}" presName="desTx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855B2A-D546-49EF-9E3A-716C158C5FFB}" type="pres">
      <dgm:prSet presAssocID="{8185B514-3360-4245-AF76-FA9C131DB7CF}" presName="space" presStyleCnt="0"/>
      <dgm:spPr/>
    </dgm:pt>
    <dgm:pt modelId="{826F3ABB-BCFE-4B20-88C5-A7B0730A432C}" type="pres">
      <dgm:prSet presAssocID="{33FD79D7-8B2E-4ECA-B5CE-F9EB4C518344}" presName="composite" presStyleCnt="0"/>
      <dgm:spPr/>
    </dgm:pt>
    <dgm:pt modelId="{2FE8D665-0B16-4C19-9D19-CAB1C8362D8E}" type="pres">
      <dgm:prSet presAssocID="{33FD79D7-8B2E-4ECA-B5CE-F9EB4C518344}" presName="par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4F1E38-E405-45AA-92D9-A4713C645670}" type="pres">
      <dgm:prSet presAssocID="{33FD79D7-8B2E-4ECA-B5CE-F9EB4C518344}" presName="desTx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AFF549-7C13-44D1-8887-62BCDDC0BC64}" type="pres">
      <dgm:prSet presAssocID="{16D2376F-AF8E-4DF0-9769-7BA8305077E1}" presName="space" presStyleCnt="0"/>
      <dgm:spPr/>
    </dgm:pt>
    <dgm:pt modelId="{C25F66CA-46A0-404A-9258-87724905590A}" type="pres">
      <dgm:prSet presAssocID="{6D5A08AD-83EB-4649-BA41-949E9798EEC9}" presName="composite" presStyleCnt="0"/>
      <dgm:spPr/>
    </dgm:pt>
    <dgm:pt modelId="{9DF6903A-607F-4B3C-B6C1-957EEBB5F4C3}" type="pres">
      <dgm:prSet presAssocID="{6D5A08AD-83EB-4649-BA41-949E9798EEC9}" presName="par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B25967-A253-4004-B5AE-F1A11F38E21D}" type="pres">
      <dgm:prSet presAssocID="{6D5A08AD-83EB-4649-BA41-949E9798EEC9}" presName="desTx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C42395-E1C6-4831-979F-7F86D67A6B0C}" type="presOf" srcId="{D97DCFF5-A21F-4BB1-8A2C-07EF97DA44F1}" destId="{8B245A46-D88D-43CB-B430-CB74765C6694}" srcOrd="0" destOrd="6" presId="urn:microsoft.com/office/officeart/2005/8/layout/chevron1"/>
    <dgm:cxn modelId="{CB1568A5-03F7-48DD-9A0A-128FFFCA1588}" srcId="{33FD79D7-8B2E-4ECA-B5CE-F9EB4C518344}" destId="{65427134-72FC-4F3E-8BCF-35749C73DD06}" srcOrd="1" destOrd="0" parTransId="{3E6B2DE0-AA1C-44D9-B4A4-37CC770EA633}" sibTransId="{504702EF-D68C-46D4-B5E2-9D496DA323AE}"/>
    <dgm:cxn modelId="{394137F8-43F2-4163-B54F-E12932EF00DE}" type="presOf" srcId="{30018E26-683D-4EDC-B506-2557CAC8CD4D}" destId="{0B4F1E38-E405-45AA-92D9-A4713C645670}" srcOrd="0" destOrd="6" presId="urn:microsoft.com/office/officeart/2005/8/layout/chevron1"/>
    <dgm:cxn modelId="{C5F9DA19-93DE-4626-A07E-023C2C7A1699}" srcId="{4B281388-07AD-4469-837C-9A73339DDC69}" destId="{33FD79D7-8B2E-4ECA-B5CE-F9EB4C518344}" srcOrd="3" destOrd="0" parTransId="{0A15503F-3570-480F-A288-BDE1DB00A892}" sibTransId="{16D2376F-AF8E-4DF0-9769-7BA8305077E1}"/>
    <dgm:cxn modelId="{531B14C9-6232-4BFF-BEC6-675BEF3A4CAE}" type="presOf" srcId="{1CEDB3F6-9A97-4792-A18E-8C19A2E6747D}" destId="{8B245A46-D88D-43CB-B430-CB74765C6694}" srcOrd="0" destOrd="3" presId="urn:microsoft.com/office/officeart/2005/8/layout/chevron1"/>
    <dgm:cxn modelId="{5D32C344-F557-4CF0-9982-2F71FF105A07}" type="presOf" srcId="{6D5A08AD-83EB-4649-BA41-949E9798EEC9}" destId="{9DF6903A-607F-4B3C-B6C1-957EEBB5F4C3}" srcOrd="0" destOrd="0" presId="urn:microsoft.com/office/officeart/2005/8/layout/chevron1"/>
    <dgm:cxn modelId="{8898445F-2B21-410A-A51F-3ADCBE86A0EB}" type="presOf" srcId="{5E837BA4-E9EF-4935-BF57-11F0BB2685A2}" destId="{8B245A46-D88D-43CB-B430-CB74765C6694}" srcOrd="0" destOrd="0" presId="urn:microsoft.com/office/officeart/2005/8/layout/chevron1"/>
    <dgm:cxn modelId="{2DBD9799-EB10-4143-80DA-649D44B74C7E}" srcId="{B41C22BB-AA9E-4A96-9E92-239B6EAE788F}" destId="{9A86226C-5E66-4C87-822B-4EB2C6A841D7}" srcOrd="0" destOrd="0" parTransId="{9543AB77-366C-4E7A-A4E6-D84C69504431}" sibTransId="{6EC1BFA1-5611-48B8-AF59-994491038D12}"/>
    <dgm:cxn modelId="{A1CD553A-9734-4C5A-AA17-145D53CCEDF5}" srcId="{289E0C3E-9385-472B-A820-CF046794DDFD}" destId="{B41C22BB-AA9E-4A96-9E92-239B6EAE788F}" srcOrd="0" destOrd="0" parTransId="{EC7E4B1C-C857-4E12-8ECB-C1CA5C97E324}" sibTransId="{63752EC3-9523-4F10-8D5E-4FD15DE0D0EB}"/>
    <dgm:cxn modelId="{3BBA5711-EB29-4A5E-ADBD-B929A0A61CC1}" type="presOf" srcId="{33FD79D7-8B2E-4ECA-B5CE-F9EB4C518344}" destId="{2FE8D665-0B16-4C19-9D19-CAB1C8362D8E}" srcOrd="0" destOrd="0" presId="urn:microsoft.com/office/officeart/2005/8/layout/chevron1"/>
    <dgm:cxn modelId="{F3CF0D3D-7719-4EC9-811D-0CC22E2FE719}" srcId="{051523C0-770A-4DF3-ACC5-14166C576164}" destId="{2BE78D94-4AC4-4EA0-A68E-D43DEC1DD1B2}" srcOrd="1" destOrd="0" parTransId="{8284B6E2-A2E9-47F5-B978-A3C361900E3C}" sibTransId="{B683DB2E-510F-4BF5-814B-9B71C0F4007A}"/>
    <dgm:cxn modelId="{08D00997-76B8-4140-A8D6-3D2AE7B7D16D}" type="presOf" srcId="{DDD037CE-CB14-49C7-8D24-4C52FC3DCEDC}" destId="{C5787160-AD03-4E78-9F50-EB1BEC8E356F}" srcOrd="0" destOrd="0" presId="urn:microsoft.com/office/officeart/2005/8/layout/chevron1"/>
    <dgm:cxn modelId="{56B624A5-6EA3-413E-B6FA-F791128EB18C}" type="presOf" srcId="{473EA2F5-DD32-4DFB-8BAF-6EF638C2D2BC}" destId="{2D7498A0-2253-455A-B85F-27FD57D806C7}" srcOrd="0" destOrd="6" presId="urn:microsoft.com/office/officeart/2005/8/layout/chevron1"/>
    <dgm:cxn modelId="{38B92C25-647D-45C3-9A66-00839F8AC552}" srcId="{289E0C3E-9385-472B-A820-CF046794DDFD}" destId="{8036E1B8-40DB-4CE3-8369-6CD7D03E74FE}" srcOrd="1" destOrd="0" parTransId="{DB77DFE1-1C10-4E7B-BCF4-F85770257083}" sibTransId="{615BA9C1-52D9-47AF-8374-B7292058343E}"/>
    <dgm:cxn modelId="{92091D7F-C2E4-45E3-AA7D-730FBB06F60F}" type="presOf" srcId="{E8EADA3E-1A66-4A84-A321-610FF8749C00}" destId="{473F55C4-DEB8-4957-9622-33168CAA8B51}" srcOrd="0" destOrd="3" presId="urn:microsoft.com/office/officeart/2005/8/layout/chevron1"/>
    <dgm:cxn modelId="{FC380A02-D5C6-43F0-911D-C0FF0202CE23}" srcId="{051523C0-770A-4DF3-ACC5-14166C576164}" destId="{5E837BA4-E9EF-4935-BF57-11F0BB2685A2}" srcOrd="0" destOrd="0" parTransId="{29728A51-FFE8-48DE-881E-5DD582A94FF0}" sibTransId="{032A7AAD-E2E8-411B-AC3A-9F3E0517555D}"/>
    <dgm:cxn modelId="{EF9E4C81-A581-4815-A172-B2B42DC69B36}" srcId="{4B281388-07AD-4469-837C-9A73339DDC69}" destId="{289E0C3E-9385-472B-A820-CF046794DDFD}" srcOrd="0" destOrd="0" parTransId="{3D098D96-9C29-4EA8-803D-6FFEC744B698}" sibTransId="{5ECC87CB-769E-4F79-BFAD-383502FB9250}"/>
    <dgm:cxn modelId="{67F15B46-B6DC-4B1D-8815-49A763A3146F}" type="presOf" srcId="{6D098AA3-952F-4E0D-8362-75C778619A0E}" destId="{0B4F1E38-E405-45AA-92D9-A4713C645670}" srcOrd="0" destOrd="4" presId="urn:microsoft.com/office/officeart/2005/8/layout/chevron1"/>
    <dgm:cxn modelId="{F5BD6731-92F2-4E61-BEA9-468B68FB63B2}" type="presOf" srcId="{B9887676-8A6B-4D57-8A28-A43D29718319}" destId="{8B245A46-D88D-43CB-B430-CB74765C6694}" srcOrd="0" destOrd="5" presId="urn:microsoft.com/office/officeart/2005/8/layout/chevron1"/>
    <dgm:cxn modelId="{AE5961ED-C1AF-4E4C-B8F8-9AA31B640F91}" type="presOf" srcId="{D8B1658A-E1F7-4713-BC36-D81FFFE3F5A7}" destId="{0B4F1E38-E405-45AA-92D9-A4713C645670}" srcOrd="0" destOrd="3" presId="urn:microsoft.com/office/officeart/2005/8/layout/chevron1"/>
    <dgm:cxn modelId="{8D637089-7E7A-4AAF-891B-1956CEC7D5F9}" type="presOf" srcId="{1C363C5D-FC8D-4369-AD67-8E4D2F3A9623}" destId="{8B245A46-D88D-43CB-B430-CB74765C6694}" srcOrd="0" destOrd="7" presId="urn:microsoft.com/office/officeart/2005/8/layout/chevron1"/>
    <dgm:cxn modelId="{F8C83028-CDE8-4B4F-A7D7-A32A789CD6B8}" type="presOf" srcId="{05F9B8E4-F62B-47CA-9103-8903CB1555A4}" destId="{2D7498A0-2253-455A-B85F-27FD57D806C7}" srcOrd="0" destOrd="3" presId="urn:microsoft.com/office/officeart/2005/8/layout/chevron1"/>
    <dgm:cxn modelId="{98BF6928-1418-4A86-8661-10F49BA18F71}" type="presOf" srcId="{289E0C3E-9385-472B-A820-CF046794DDFD}" destId="{E54F8397-A390-4927-84F8-E7671781EDE2}" srcOrd="0" destOrd="0" presId="urn:microsoft.com/office/officeart/2005/8/layout/chevron1"/>
    <dgm:cxn modelId="{A15E94AD-6AC7-4437-A731-BA6F867D991B}" type="presOf" srcId="{65427134-72FC-4F3E-8BCF-35749C73DD06}" destId="{0B4F1E38-E405-45AA-92D9-A4713C645670}" srcOrd="0" destOrd="1" presId="urn:microsoft.com/office/officeart/2005/8/layout/chevron1"/>
    <dgm:cxn modelId="{DFAB9CCB-330E-45E2-A90A-4B0E9CDFC693}" srcId="{DDD037CE-CB14-49C7-8D24-4C52FC3DCEDC}" destId="{08124C3F-A229-4A9E-8BCA-288D4C2A8C58}" srcOrd="1" destOrd="0" parTransId="{C132AC97-853A-44DE-BA73-6D57461B2E2E}" sibTransId="{676A7CC1-021B-40FC-BCD7-8708ECA84AE3}"/>
    <dgm:cxn modelId="{E0DF8CD3-69C4-40BA-A92D-86221A10AD01}" srcId="{AAC41166-04E1-4823-909E-71DFB51AB50A}" destId="{30018E26-683D-4EDC-B506-2557CAC8CD4D}" srcOrd="0" destOrd="0" parTransId="{70EFF56C-779F-4732-A04E-0717219FB260}" sibTransId="{80EE848C-CC17-4EE8-8F03-1BE62D4CB5CC}"/>
    <dgm:cxn modelId="{ABBF3343-FD3E-4662-B067-084B0780279E}" type="presOf" srcId="{8D5EE367-52C3-4C85-B73D-147CB04CCAE5}" destId="{2D7498A0-2253-455A-B85F-27FD57D806C7}" srcOrd="0" destOrd="2" presId="urn:microsoft.com/office/officeart/2005/8/layout/chevron1"/>
    <dgm:cxn modelId="{5A0EEBE3-F32E-46B1-8798-883D56184C8F}" type="presOf" srcId="{8036E1B8-40DB-4CE3-8369-6CD7D03E74FE}" destId="{473F55C4-DEB8-4957-9622-33168CAA8B51}" srcOrd="0" destOrd="2" presId="urn:microsoft.com/office/officeart/2005/8/layout/chevron1"/>
    <dgm:cxn modelId="{DD240D3D-1CC7-4442-916C-C39485DED787}" srcId="{5E837BA4-E9EF-4935-BF57-11F0BB2685A2}" destId="{1CEDB3F6-9A97-4792-A18E-8C19A2E6747D}" srcOrd="2" destOrd="0" parTransId="{CDB2250E-ECE7-4A56-AEFC-D92CB061D70B}" sibTransId="{FCB265D6-29BE-4F6D-A264-48BF8BB2A0AF}"/>
    <dgm:cxn modelId="{A5DC2F1F-213E-4AD7-B532-E857F4CA253A}" type="presOf" srcId="{08124C3F-A229-4A9E-8BCA-288D4C2A8C58}" destId="{2D7498A0-2253-455A-B85F-27FD57D806C7}" srcOrd="0" destOrd="1" presId="urn:microsoft.com/office/officeart/2005/8/layout/chevron1"/>
    <dgm:cxn modelId="{98CA8440-AB75-458A-AD82-E98A88F5B1B6}" type="presOf" srcId="{F3B16775-1299-43D7-87AB-CFD8D96CBEE8}" destId="{4CB25967-A253-4004-B5AE-F1A11F38E21D}" srcOrd="0" destOrd="0" presId="urn:microsoft.com/office/officeart/2005/8/layout/chevron1"/>
    <dgm:cxn modelId="{F1A2070F-D741-42EA-B4EA-009E4E60D58B}" srcId="{08A0B9BC-2301-48CE-9459-E6913EBD35DD}" destId="{473EA2F5-DD32-4DFB-8BAF-6EF638C2D2BC}" srcOrd="1" destOrd="0" parTransId="{74357264-A72A-4952-8282-DD29A7662FA8}" sibTransId="{27A6F604-1726-469E-9B3C-415B9C217ADA}"/>
    <dgm:cxn modelId="{B68F0D25-F38B-45F8-91A1-6F827B9C1BB9}" srcId="{4B281388-07AD-4469-837C-9A73339DDC69}" destId="{051523C0-770A-4DF3-ACC5-14166C576164}" srcOrd="2" destOrd="0" parTransId="{A6A28593-7D3F-4CA6-A4F6-052B2400E9BD}" sibTransId="{8185B514-3360-4245-AF76-FA9C131DB7CF}"/>
    <dgm:cxn modelId="{B3B9235B-F5B3-4C16-875E-58932BB6651A}" srcId="{DDD037CE-CB14-49C7-8D24-4C52FC3DCEDC}" destId="{C1BB53C6-B0E6-45B9-9590-5D8471A5E87F}" srcOrd="0" destOrd="0" parTransId="{F889600D-7D27-4C1A-94C2-451B998A4E83}" sibTransId="{41DAD909-90D2-4B16-A281-9526C6A628FA}"/>
    <dgm:cxn modelId="{67F88CDD-A59D-444E-9E1E-EB9FC6F5560B}" srcId="{AAC41166-04E1-4823-909E-71DFB51AB50A}" destId="{A75CF709-9D8B-4921-ABFE-C4A0F5FA579F}" srcOrd="1" destOrd="0" parTransId="{993A4275-02AC-4BFF-BCD0-C0299EA64B6A}" sibTransId="{6240B178-9BB2-4809-9878-D5A412D84D83}"/>
    <dgm:cxn modelId="{3496B0FA-731C-4D57-9E2C-B9D8CEE45B49}" type="presOf" srcId="{7B6A2B08-4D65-4F37-87B3-E6682E40ABA6}" destId="{0B4F1E38-E405-45AA-92D9-A4713C645670}" srcOrd="0" destOrd="2" presId="urn:microsoft.com/office/officeart/2005/8/layout/chevron1"/>
    <dgm:cxn modelId="{2942FD57-4CD6-4EA9-9CC7-6C0191B59A97}" srcId="{08124C3F-A229-4A9E-8BCA-288D4C2A8C58}" destId="{05F9B8E4-F62B-47CA-9103-8903CB1555A4}" srcOrd="1" destOrd="0" parTransId="{C5249931-B2B7-4FB2-B1DD-54073A61101B}" sibTransId="{C6842D8B-06C1-445A-9371-DEAF4D490991}"/>
    <dgm:cxn modelId="{6D60EFCB-1E4A-4793-B79A-DA8B92CF41E1}" srcId="{65427134-72FC-4F3E-8BCF-35749C73DD06}" destId="{D8B1658A-E1F7-4713-BC36-D81FFFE3F5A7}" srcOrd="1" destOrd="0" parTransId="{73566430-4E08-41A8-8FA7-ED2A3D89B842}" sibTransId="{CDBC34E8-BB25-4E14-ACDA-8B7BB672C23D}"/>
    <dgm:cxn modelId="{E5F79F12-06E8-40D1-8761-3DCD4A251E24}" type="presOf" srcId="{08A0B9BC-2301-48CE-9459-E6913EBD35DD}" destId="{2D7498A0-2253-455A-B85F-27FD57D806C7}" srcOrd="0" destOrd="4" presId="urn:microsoft.com/office/officeart/2005/8/layout/chevron1"/>
    <dgm:cxn modelId="{F404236B-0140-4C2D-81C7-0D2BC7936AB8}" type="presOf" srcId="{A75CF709-9D8B-4921-ABFE-C4A0F5FA579F}" destId="{0B4F1E38-E405-45AA-92D9-A4713C645670}" srcOrd="0" destOrd="7" presId="urn:microsoft.com/office/officeart/2005/8/layout/chevron1"/>
    <dgm:cxn modelId="{71CAC7BA-8575-43B2-B5E0-477B0118BF28}" type="presOf" srcId="{AF689489-2749-4A37-9182-858F2887A051}" destId="{2D7498A0-2253-455A-B85F-27FD57D806C7}" srcOrd="0" destOrd="5" presId="urn:microsoft.com/office/officeart/2005/8/layout/chevron1"/>
    <dgm:cxn modelId="{7BFB4219-6450-4983-8ADB-43C88FC99955}" type="presOf" srcId="{305667DC-4789-4033-9768-65BB614F0217}" destId="{0B4F1E38-E405-45AA-92D9-A4713C645670}" srcOrd="0" destOrd="0" presId="urn:microsoft.com/office/officeart/2005/8/layout/chevron1"/>
    <dgm:cxn modelId="{EC496634-35E0-4ADE-B82F-CEB35C46F292}" srcId="{33FD79D7-8B2E-4ECA-B5CE-F9EB4C518344}" destId="{AAC41166-04E1-4823-909E-71DFB51AB50A}" srcOrd="2" destOrd="0" parTransId="{0C24798B-912C-417D-AE80-D053D85D8F09}" sibTransId="{934E824A-80DA-4372-B9B2-053F5445E3A1}"/>
    <dgm:cxn modelId="{2811A4EB-66D5-415D-9AC3-396064B8C6AF}" type="presOf" srcId="{C1BB53C6-B0E6-45B9-9590-5D8471A5E87F}" destId="{2D7498A0-2253-455A-B85F-27FD57D806C7}" srcOrd="0" destOrd="0" presId="urn:microsoft.com/office/officeart/2005/8/layout/chevron1"/>
    <dgm:cxn modelId="{22942129-99A5-4B57-A0FD-CC90D916E41C}" type="presOf" srcId="{051523C0-770A-4DF3-ACC5-14166C576164}" destId="{92AB23D3-59AC-49DE-ADDF-9D1C8FDCA7BD}" srcOrd="0" destOrd="0" presId="urn:microsoft.com/office/officeart/2005/8/layout/chevron1"/>
    <dgm:cxn modelId="{6503E288-B615-4A22-AFB4-6EC527166A8D}" srcId="{5E837BA4-E9EF-4935-BF57-11F0BB2685A2}" destId="{87FF37A2-1EBF-4AA3-BC46-88B1F3B02749}" srcOrd="0" destOrd="0" parTransId="{D8F65A71-807C-482F-AE89-7AA061D88CA9}" sibTransId="{AE958419-CA39-46C4-94AE-26BB76E1CDAD}"/>
    <dgm:cxn modelId="{119DFFE9-86C7-4694-B1DA-EEFAD02CE947}" srcId="{DDD037CE-CB14-49C7-8D24-4C52FC3DCEDC}" destId="{08A0B9BC-2301-48CE-9459-E6913EBD35DD}" srcOrd="2" destOrd="0" parTransId="{B1376FEF-7C38-435F-B910-E9024913174F}" sibTransId="{99F027F0-C787-4BC9-83C6-79823147127C}"/>
    <dgm:cxn modelId="{FBFBAF4F-2ECE-48C7-9FFF-04FB07F930D8}" type="presOf" srcId="{77EB2F5A-8EFF-401A-BC54-48F6378B63B8}" destId="{8B245A46-D88D-43CB-B430-CB74765C6694}" srcOrd="0" destOrd="2" presId="urn:microsoft.com/office/officeart/2005/8/layout/chevron1"/>
    <dgm:cxn modelId="{308D433E-8213-4F14-9468-0F74449F274A}" srcId="{2BE78D94-4AC4-4EA0-A68E-D43DEC1DD1B2}" destId="{B9887676-8A6B-4D57-8A28-A43D29718319}" srcOrd="0" destOrd="0" parTransId="{8B1C8144-0903-4B56-9886-29C663275316}" sibTransId="{CBE810AE-FE7F-4F56-A8F4-2E30853086CE}"/>
    <dgm:cxn modelId="{E9860A84-F275-45D3-8B44-E8BD0152D2FA}" srcId="{2BE78D94-4AC4-4EA0-A68E-D43DEC1DD1B2}" destId="{D97DCFF5-A21F-4BB1-8A2C-07EF97DA44F1}" srcOrd="1" destOrd="0" parTransId="{F4BA1766-91FD-45F7-97A0-E3A5C694D187}" sibTransId="{E24CAA6E-7451-4A7B-8AEF-0468C4444693}"/>
    <dgm:cxn modelId="{0EAD81B2-DBFD-4391-89EB-BAB210718155}" srcId="{4B281388-07AD-4469-837C-9A73339DDC69}" destId="{6D5A08AD-83EB-4649-BA41-949E9798EEC9}" srcOrd="4" destOrd="0" parTransId="{E9CBFC28-8880-4C58-83D8-75A32E3CD9FE}" sibTransId="{F5B5F5D5-5DE5-4F1A-A3F5-88AFE62966AE}"/>
    <dgm:cxn modelId="{9F8CE543-774D-480C-B366-A936B45B2EFF}" srcId="{289E0C3E-9385-472B-A820-CF046794DDFD}" destId="{41ED0498-1D61-4087-B613-5910FC58C2CD}" srcOrd="3" destOrd="0" parTransId="{75E2B0D8-42FC-4F25-ABAC-5F4A6CD5E9C9}" sibTransId="{A8BE50D1-9163-4979-B6AA-A395B0523B00}"/>
    <dgm:cxn modelId="{A47B26E8-EB3F-437B-9216-3D0DFFB2DDF3}" type="presOf" srcId="{B41C22BB-AA9E-4A96-9E92-239B6EAE788F}" destId="{473F55C4-DEB8-4957-9622-33168CAA8B51}" srcOrd="0" destOrd="0" presId="urn:microsoft.com/office/officeart/2005/8/layout/chevron1"/>
    <dgm:cxn modelId="{D9A69219-1C96-4ED6-AD79-661CCE2095CB}" srcId="{08124C3F-A229-4A9E-8BCA-288D4C2A8C58}" destId="{8D5EE367-52C3-4C85-B73D-147CB04CCAE5}" srcOrd="0" destOrd="0" parTransId="{F67A59F7-0B42-4139-B123-0A93C0863F50}" sibTransId="{68713B9A-380F-427F-A8B2-FCCC1ABC5513}"/>
    <dgm:cxn modelId="{1AE37E88-370B-40FC-B111-767975017565}" srcId="{65427134-72FC-4F3E-8BCF-35749C73DD06}" destId="{6D098AA3-952F-4E0D-8362-75C778619A0E}" srcOrd="2" destOrd="0" parTransId="{48983451-C8A2-4923-B129-7A0B6BA68DB9}" sibTransId="{921CBD93-42A5-438F-ADFF-11AACD55A5AC}"/>
    <dgm:cxn modelId="{AFDE9151-C23C-425C-A8D6-C64AFD9726EB}" type="presOf" srcId="{87FF37A2-1EBF-4AA3-BC46-88B1F3B02749}" destId="{8B245A46-D88D-43CB-B430-CB74765C6694}" srcOrd="0" destOrd="1" presId="urn:microsoft.com/office/officeart/2005/8/layout/chevron1"/>
    <dgm:cxn modelId="{56250063-AD12-4815-BB86-5E8847528D6C}" srcId="{5E837BA4-E9EF-4935-BF57-11F0BB2685A2}" destId="{77EB2F5A-8EFF-401A-BC54-48F6378B63B8}" srcOrd="1" destOrd="0" parTransId="{F2D7305A-A6E1-49F9-A87A-8F82136DBF25}" sibTransId="{4B891671-70FF-4228-81D9-A9D2357F89AE}"/>
    <dgm:cxn modelId="{C95391C8-C30E-43EF-8FA8-DFF2AFB78956}" srcId="{289E0C3E-9385-472B-A820-CF046794DDFD}" destId="{E8EADA3E-1A66-4A84-A321-610FF8749C00}" srcOrd="2" destOrd="0" parTransId="{19F2D67F-A1B8-41C2-AC1D-053E20EB1B76}" sibTransId="{76C4D59D-A09C-4583-A96F-A1944BAF4AF0}"/>
    <dgm:cxn modelId="{61899547-0EAF-432C-9EEB-7D44DA324773}" srcId="{6D5A08AD-83EB-4649-BA41-949E9798EEC9}" destId="{37592947-8CFF-4921-AE2F-E56FA2F3ED32}" srcOrd="1" destOrd="0" parTransId="{6FA2D3DD-9999-4275-B8C2-EC58D5DF1475}" sibTransId="{C3ADEF36-2CD7-4009-BC83-E77BFBF4DC94}"/>
    <dgm:cxn modelId="{003398DA-B501-4AA8-A964-0749DC04F6F9}" srcId="{4B281388-07AD-4469-837C-9A73339DDC69}" destId="{DDD037CE-CB14-49C7-8D24-4C52FC3DCEDC}" srcOrd="1" destOrd="0" parTransId="{35299FC9-2903-4574-88D8-C0344BB5C87E}" sibTransId="{ED7ADBAC-376D-4231-9218-6CDB92FBB879}"/>
    <dgm:cxn modelId="{D735B104-BF81-4DE3-ACBD-26779A5ADFC3}" type="presOf" srcId="{9A86226C-5E66-4C87-822B-4EB2C6A841D7}" destId="{473F55C4-DEB8-4957-9622-33168CAA8B51}" srcOrd="0" destOrd="1" presId="urn:microsoft.com/office/officeart/2005/8/layout/chevron1"/>
    <dgm:cxn modelId="{8CA2067A-BED0-4E50-B983-26610FB705A8}" type="presOf" srcId="{AAC41166-04E1-4823-909E-71DFB51AB50A}" destId="{0B4F1E38-E405-45AA-92D9-A4713C645670}" srcOrd="0" destOrd="5" presId="urn:microsoft.com/office/officeart/2005/8/layout/chevron1"/>
    <dgm:cxn modelId="{65DCF6D8-C030-4C6B-8461-597461B39D24}" type="presOf" srcId="{41ED0498-1D61-4087-B613-5910FC58C2CD}" destId="{473F55C4-DEB8-4957-9622-33168CAA8B51}" srcOrd="0" destOrd="4" presId="urn:microsoft.com/office/officeart/2005/8/layout/chevron1"/>
    <dgm:cxn modelId="{BB4B320D-B2B0-4874-8F3C-6BA81A0A3A8B}" type="presOf" srcId="{37592947-8CFF-4921-AE2F-E56FA2F3ED32}" destId="{4CB25967-A253-4004-B5AE-F1A11F38E21D}" srcOrd="0" destOrd="1" presId="urn:microsoft.com/office/officeart/2005/8/layout/chevron1"/>
    <dgm:cxn modelId="{6BB8A626-8F9E-4338-A356-DC9A9E533A18}" srcId="{08A0B9BC-2301-48CE-9459-E6913EBD35DD}" destId="{AF689489-2749-4A37-9182-858F2887A051}" srcOrd="0" destOrd="0" parTransId="{B5572286-98F6-425C-A875-52D2FDD6CDEF}" sibTransId="{CD5DF282-17BE-408D-B2D6-E2338F605D50}"/>
    <dgm:cxn modelId="{796CAB30-A782-462D-BC00-003E947F260A}" srcId="{65427134-72FC-4F3E-8BCF-35749C73DD06}" destId="{7B6A2B08-4D65-4F37-87B3-E6682E40ABA6}" srcOrd="0" destOrd="0" parTransId="{DFDB8851-EEAF-4B57-BC90-44D951B11B4D}" sibTransId="{BBE031C9-2365-438B-B839-A4FEE974C935}"/>
    <dgm:cxn modelId="{BD5DA2B7-D0EB-4051-801D-2E8AAE92C29C}" type="presOf" srcId="{2BE78D94-4AC4-4EA0-A68E-D43DEC1DD1B2}" destId="{8B245A46-D88D-43CB-B430-CB74765C6694}" srcOrd="0" destOrd="4" presId="urn:microsoft.com/office/officeart/2005/8/layout/chevron1"/>
    <dgm:cxn modelId="{0D28114F-29EC-4AC8-92B2-2AE1C5262FA3}" type="presOf" srcId="{4B281388-07AD-4469-837C-9A73339DDC69}" destId="{368E92C4-9BE3-4A4C-85B8-FB91777DFC3D}" srcOrd="0" destOrd="0" presId="urn:microsoft.com/office/officeart/2005/8/layout/chevron1"/>
    <dgm:cxn modelId="{801BDC5D-1E62-445A-89CE-26A45887BE30}" srcId="{33FD79D7-8B2E-4ECA-B5CE-F9EB4C518344}" destId="{305667DC-4789-4033-9768-65BB614F0217}" srcOrd="0" destOrd="0" parTransId="{A34552A7-79E9-4D59-BD8A-7E94EC667F36}" sibTransId="{536C2854-E754-4210-BF84-52A78E5D746B}"/>
    <dgm:cxn modelId="{E24DF9E6-9C6E-43C6-BDD3-C8ED7307D3E9}" srcId="{6D5A08AD-83EB-4649-BA41-949E9798EEC9}" destId="{F3B16775-1299-43D7-87AB-CFD8D96CBEE8}" srcOrd="0" destOrd="0" parTransId="{999BF8AA-D09A-4046-BDC2-7FAD60D3A277}" sibTransId="{EDC9A0C4-C2BE-4021-AB07-123EF1AE4EED}"/>
    <dgm:cxn modelId="{88C37D35-49E3-4ADE-8437-A14E84F60427}" srcId="{2BE78D94-4AC4-4EA0-A68E-D43DEC1DD1B2}" destId="{1C363C5D-FC8D-4369-AD67-8E4D2F3A9623}" srcOrd="2" destOrd="0" parTransId="{CB7F2706-4C77-4212-B066-C9ED5B91FA8E}" sibTransId="{242F07B6-F867-42A7-A3DD-41171291F3B3}"/>
    <dgm:cxn modelId="{29CA953E-F67E-4610-B59F-05F43131002C}" type="presParOf" srcId="{368E92C4-9BE3-4A4C-85B8-FB91777DFC3D}" destId="{1D76E04D-C56C-41B5-A3E8-435F9776ED4E}" srcOrd="0" destOrd="0" presId="urn:microsoft.com/office/officeart/2005/8/layout/chevron1"/>
    <dgm:cxn modelId="{39189AB9-3899-4169-942B-70E18E220577}" type="presParOf" srcId="{1D76E04D-C56C-41B5-A3E8-435F9776ED4E}" destId="{E54F8397-A390-4927-84F8-E7671781EDE2}" srcOrd="0" destOrd="0" presId="urn:microsoft.com/office/officeart/2005/8/layout/chevron1"/>
    <dgm:cxn modelId="{01BE295F-DC64-45F7-B3F3-0079036A59FC}" type="presParOf" srcId="{1D76E04D-C56C-41B5-A3E8-435F9776ED4E}" destId="{473F55C4-DEB8-4957-9622-33168CAA8B51}" srcOrd="1" destOrd="0" presId="urn:microsoft.com/office/officeart/2005/8/layout/chevron1"/>
    <dgm:cxn modelId="{C29B3785-F873-4F39-9E1E-C5A499A4DB6E}" type="presParOf" srcId="{368E92C4-9BE3-4A4C-85B8-FB91777DFC3D}" destId="{7E9BE8C0-FEE0-4C44-83D5-E580D1544ACF}" srcOrd="1" destOrd="0" presId="urn:microsoft.com/office/officeart/2005/8/layout/chevron1"/>
    <dgm:cxn modelId="{1C4CA111-CBE8-42D9-8B74-3EC16EAD62E3}" type="presParOf" srcId="{368E92C4-9BE3-4A4C-85B8-FB91777DFC3D}" destId="{EEFF411B-CD76-4BA7-B0A4-7C325BF1804E}" srcOrd="2" destOrd="0" presId="urn:microsoft.com/office/officeart/2005/8/layout/chevron1"/>
    <dgm:cxn modelId="{4B9FC144-D6A8-4E26-BC2D-97914038A050}" type="presParOf" srcId="{EEFF411B-CD76-4BA7-B0A4-7C325BF1804E}" destId="{C5787160-AD03-4E78-9F50-EB1BEC8E356F}" srcOrd="0" destOrd="0" presId="urn:microsoft.com/office/officeart/2005/8/layout/chevron1"/>
    <dgm:cxn modelId="{8AC2BC3D-B6C6-4BAA-BE2F-9EAC57126518}" type="presParOf" srcId="{EEFF411B-CD76-4BA7-B0A4-7C325BF1804E}" destId="{2D7498A0-2253-455A-B85F-27FD57D806C7}" srcOrd="1" destOrd="0" presId="urn:microsoft.com/office/officeart/2005/8/layout/chevron1"/>
    <dgm:cxn modelId="{6CEF9959-CDA4-4027-B3DA-3912CD84E65C}" type="presParOf" srcId="{368E92C4-9BE3-4A4C-85B8-FB91777DFC3D}" destId="{B3102951-E248-4770-BEB4-C48C2F3003FD}" srcOrd="3" destOrd="0" presId="urn:microsoft.com/office/officeart/2005/8/layout/chevron1"/>
    <dgm:cxn modelId="{649518B6-CEC0-4C68-A691-72E0F92A9DB8}" type="presParOf" srcId="{368E92C4-9BE3-4A4C-85B8-FB91777DFC3D}" destId="{6014A26D-5C8D-4DFC-9B51-F0A0B8FAD12F}" srcOrd="4" destOrd="0" presId="urn:microsoft.com/office/officeart/2005/8/layout/chevron1"/>
    <dgm:cxn modelId="{84508EB5-B9B3-42DE-AF98-B9FD779D91B6}" type="presParOf" srcId="{6014A26D-5C8D-4DFC-9B51-F0A0B8FAD12F}" destId="{92AB23D3-59AC-49DE-ADDF-9D1C8FDCA7BD}" srcOrd="0" destOrd="0" presId="urn:microsoft.com/office/officeart/2005/8/layout/chevron1"/>
    <dgm:cxn modelId="{895E451E-BD7B-42FD-B30E-D03EE0387832}" type="presParOf" srcId="{6014A26D-5C8D-4DFC-9B51-F0A0B8FAD12F}" destId="{8B245A46-D88D-43CB-B430-CB74765C6694}" srcOrd="1" destOrd="0" presId="urn:microsoft.com/office/officeart/2005/8/layout/chevron1"/>
    <dgm:cxn modelId="{5CEF3338-F116-4902-90D0-840A6164CA50}" type="presParOf" srcId="{368E92C4-9BE3-4A4C-85B8-FB91777DFC3D}" destId="{5D855B2A-D546-49EF-9E3A-716C158C5FFB}" srcOrd="5" destOrd="0" presId="urn:microsoft.com/office/officeart/2005/8/layout/chevron1"/>
    <dgm:cxn modelId="{0A13AE50-02AA-441A-8F53-88F7655E2441}" type="presParOf" srcId="{368E92C4-9BE3-4A4C-85B8-FB91777DFC3D}" destId="{826F3ABB-BCFE-4B20-88C5-A7B0730A432C}" srcOrd="6" destOrd="0" presId="urn:microsoft.com/office/officeart/2005/8/layout/chevron1"/>
    <dgm:cxn modelId="{3D8A2DCF-04DF-4A4A-BBA1-2F66BEE4DB67}" type="presParOf" srcId="{826F3ABB-BCFE-4B20-88C5-A7B0730A432C}" destId="{2FE8D665-0B16-4C19-9D19-CAB1C8362D8E}" srcOrd="0" destOrd="0" presId="urn:microsoft.com/office/officeart/2005/8/layout/chevron1"/>
    <dgm:cxn modelId="{4A7A3FF2-A411-440C-9E2B-B750B6B92BE1}" type="presParOf" srcId="{826F3ABB-BCFE-4B20-88C5-A7B0730A432C}" destId="{0B4F1E38-E405-45AA-92D9-A4713C645670}" srcOrd="1" destOrd="0" presId="urn:microsoft.com/office/officeart/2005/8/layout/chevron1"/>
    <dgm:cxn modelId="{0A3FE574-39F7-4254-8224-F0A2BB03B7E6}" type="presParOf" srcId="{368E92C4-9BE3-4A4C-85B8-FB91777DFC3D}" destId="{59AFF549-7C13-44D1-8887-62BCDDC0BC64}" srcOrd="7" destOrd="0" presId="urn:microsoft.com/office/officeart/2005/8/layout/chevron1"/>
    <dgm:cxn modelId="{4AB0043F-C14B-48BD-B94D-CBF268B7D9F9}" type="presParOf" srcId="{368E92C4-9BE3-4A4C-85B8-FB91777DFC3D}" destId="{C25F66CA-46A0-404A-9258-87724905590A}" srcOrd="8" destOrd="0" presId="urn:microsoft.com/office/officeart/2005/8/layout/chevron1"/>
    <dgm:cxn modelId="{5E1D7705-798C-4EB0-B488-BBF58C792FF6}" type="presParOf" srcId="{C25F66CA-46A0-404A-9258-87724905590A}" destId="{9DF6903A-607F-4B3C-B6C1-957EEBB5F4C3}" srcOrd="0" destOrd="0" presId="urn:microsoft.com/office/officeart/2005/8/layout/chevron1"/>
    <dgm:cxn modelId="{A17397FA-56AC-47D9-B218-233CA9364129}" type="presParOf" srcId="{C25F66CA-46A0-404A-9258-87724905590A}" destId="{4CB25967-A253-4004-B5AE-F1A11F38E21D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3C8DCEC-DBD8-4E07-AFA1-B456249395C2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A0AE07-4019-4A43-8473-A8F1DC0C48C4}">
      <dgm:prSet phldrT="[Text]" custT="1"/>
      <dgm:spPr/>
      <dgm:t>
        <a:bodyPr/>
        <a:lstStyle/>
        <a:p>
          <a:r>
            <a:rPr lang="en-US" sz="900" dirty="0" err="1" smtClean="0"/>
            <a:t>Froyo</a:t>
          </a:r>
          <a:r>
            <a:rPr lang="en-US" sz="900" dirty="0" smtClean="0"/>
            <a:t> 2.2 (May 2010)</a:t>
          </a:r>
          <a:endParaRPr lang="en-US" sz="900" dirty="0"/>
        </a:p>
      </dgm:t>
    </dgm:pt>
    <dgm:pt modelId="{6C0D94B0-CC0A-4422-B5FC-B7B8A84F94F3}" type="parTrans" cxnId="{70951D97-C05C-4060-9081-FF893E75E913}">
      <dgm:prSet/>
      <dgm:spPr/>
      <dgm:t>
        <a:bodyPr/>
        <a:lstStyle/>
        <a:p>
          <a:endParaRPr lang="en-US" sz="2000"/>
        </a:p>
      </dgm:t>
    </dgm:pt>
    <dgm:pt modelId="{E6196982-9CD5-49AE-AD41-E293C8C5AB2B}" type="sibTrans" cxnId="{70951D97-C05C-4060-9081-FF893E75E913}">
      <dgm:prSet/>
      <dgm:spPr/>
      <dgm:t>
        <a:bodyPr/>
        <a:lstStyle/>
        <a:p>
          <a:endParaRPr lang="en-US" sz="2000"/>
        </a:p>
      </dgm:t>
    </dgm:pt>
    <dgm:pt modelId="{661446E0-9E22-40F4-8BD5-86B98AE8470D}">
      <dgm:prSet phldrT="[Text]" custT="1"/>
      <dgm:spPr/>
      <dgm:t>
        <a:bodyPr/>
        <a:lstStyle/>
        <a:p>
          <a:r>
            <a:rPr lang="en-US" sz="900" dirty="0" smtClean="0"/>
            <a:t>Device Administrator</a:t>
          </a:r>
          <a:endParaRPr lang="en-US" sz="900" dirty="0"/>
        </a:p>
      </dgm:t>
    </dgm:pt>
    <dgm:pt modelId="{32ED1893-F65D-4945-9C22-4EF2225C89E9}" type="parTrans" cxnId="{213D63A4-D30D-4BA3-8D78-E0A5D652214A}">
      <dgm:prSet/>
      <dgm:spPr/>
      <dgm:t>
        <a:bodyPr/>
        <a:lstStyle/>
        <a:p>
          <a:endParaRPr lang="en-US" sz="2000"/>
        </a:p>
      </dgm:t>
    </dgm:pt>
    <dgm:pt modelId="{6063299F-9FEC-4B2F-BA16-E79E54C0BF75}" type="sibTrans" cxnId="{213D63A4-D30D-4BA3-8D78-E0A5D652214A}">
      <dgm:prSet/>
      <dgm:spPr/>
      <dgm:t>
        <a:bodyPr/>
        <a:lstStyle/>
        <a:p>
          <a:endParaRPr lang="en-US" sz="2000"/>
        </a:p>
      </dgm:t>
    </dgm:pt>
    <dgm:pt modelId="{ABD095EA-22BB-425C-AFF4-8E87BED9734D}">
      <dgm:prSet phldrT="[Text]" custT="1"/>
      <dgm:spPr/>
      <dgm:t>
        <a:bodyPr/>
        <a:lstStyle/>
        <a:p>
          <a:r>
            <a:rPr lang="en-US" sz="900" dirty="0" smtClean="0"/>
            <a:t>Gingerbread 2.3 (Feb 2011)</a:t>
          </a:r>
          <a:endParaRPr lang="en-US" sz="900" dirty="0"/>
        </a:p>
      </dgm:t>
    </dgm:pt>
    <dgm:pt modelId="{FEE075BA-5ACA-43AC-8C66-29E334AEC6FA}" type="parTrans" cxnId="{27AF2F9E-A25D-4E48-A04B-C642628152E3}">
      <dgm:prSet/>
      <dgm:spPr/>
      <dgm:t>
        <a:bodyPr/>
        <a:lstStyle/>
        <a:p>
          <a:endParaRPr lang="en-US" sz="2000"/>
        </a:p>
      </dgm:t>
    </dgm:pt>
    <dgm:pt modelId="{FE849B33-4860-461D-BB62-8044F69D9F0C}" type="sibTrans" cxnId="{27AF2F9E-A25D-4E48-A04B-C642628152E3}">
      <dgm:prSet/>
      <dgm:spPr/>
      <dgm:t>
        <a:bodyPr/>
        <a:lstStyle/>
        <a:p>
          <a:endParaRPr lang="en-US" sz="2000"/>
        </a:p>
      </dgm:t>
    </dgm:pt>
    <dgm:pt modelId="{07D80F4A-262C-4064-8F3A-32C7E9E2890F}">
      <dgm:prSet phldrT="[Text]" custT="1"/>
      <dgm:spPr/>
      <dgm:t>
        <a:bodyPr/>
        <a:lstStyle/>
        <a:p>
          <a:r>
            <a:rPr lang="en-US" sz="900" dirty="0" smtClean="0"/>
            <a:t>Hardware-based NX</a:t>
          </a:r>
          <a:endParaRPr lang="en-US" sz="900" dirty="0"/>
        </a:p>
      </dgm:t>
    </dgm:pt>
    <dgm:pt modelId="{6B33F536-C28A-473D-ABD0-71F6CD38B40F}" type="parTrans" cxnId="{B65BE0AD-6112-45DB-BFCC-C71C29C2B67C}">
      <dgm:prSet/>
      <dgm:spPr/>
      <dgm:t>
        <a:bodyPr/>
        <a:lstStyle/>
        <a:p>
          <a:endParaRPr lang="en-US" sz="2000"/>
        </a:p>
      </dgm:t>
    </dgm:pt>
    <dgm:pt modelId="{ACE491D3-24B8-43A6-9DB8-88C035849190}" type="sibTrans" cxnId="{B65BE0AD-6112-45DB-BFCC-C71C29C2B67C}">
      <dgm:prSet/>
      <dgm:spPr/>
      <dgm:t>
        <a:bodyPr/>
        <a:lstStyle/>
        <a:p>
          <a:endParaRPr lang="en-US" sz="2000"/>
        </a:p>
      </dgm:t>
    </dgm:pt>
    <dgm:pt modelId="{F28C28D2-663F-402A-8D45-6CE26341EE8D}">
      <dgm:prSet phldrT="[Text]" custT="1"/>
      <dgm:spPr/>
      <dgm:t>
        <a:bodyPr/>
        <a:lstStyle/>
        <a:p>
          <a:r>
            <a:rPr lang="en-US" sz="900" dirty="0" smtClean="0"/>
            <a:t>Honeycomb 4.0 (July 2011)</a:t>
          </a:r>
          <a:endParaRPr lang="en-US" sz="900" dirty="0"/>
        </a:p>
      </dgm:t>
    </dgm:pt>
    <dgm:pt modelId="{BE324482-55CD-4D58-A5DD-8A62290F3DEE}" type="parTrans" cxnId="{7EACF33F-07CB-4CFF-9947-574A277984C0}">
      <dgm:prSet/>
      <dgm:spPr/>
      <dgm:t>
        <a:bodyPr/>
        <a:lstStyle/>
        <a:p>
          <a:endParaRPr lang="en-US" sz="2000"/>
        </a:p>
      </dgm:t>
    </dgm:pt>
    <dgm:pt modelId="{A3C9EBE9-7331-43ED-A961-BFFEA03ED922}" type="sibTrans" cxnId="{7EACF33F-07CB-4CFF-9947-574A277984C0}">
      <dgm:prSet/>
      <dgm:spPr/>
      <dgm:t>
        <a:bodyPr/>
        <a:lstStyle/>
        <a:p>
          <a:endParaRPr lang="en-US" sz="2000"/>
        </a:p>
      </dgm:t>
    </dgm:pt>
    <dgm:pt modelId="{C5547F69-876D-48DC-B225-958B1E329975}">
      <dgm:prSet phldrT="[Text]" custT="1"/>
      <dgm:spPr/>
      <dgm:t>
        <a:bodyPr/>
        <a:lstStyle/>
        <a:p>
          <a:r>
            <a:rPr lang="en-US" sz="900" dirty="0" smtClean="0"/>
            <a:t>Full-disk encryption</a:t>
          </a:r>
          <a:endParaRPr lang="en-US" sz="900" dirty="0"/>
        </a:p>
      </dgm:t>
    </dgm:pt>
    <dgm:pt modelId="{8098F754-956A-4F8D-8454-2F4F54C755A8}" type="parTrans" cxnId="{B2627EF4-4437-48AB-B423-473F1199F9D1}">
      <dgm:prSet/>
      <dgm:spPr/>
      <dgm:t>
        <a:bodyPr/>
        <a:lstStyle/>
        <a:p>
          <a:endParaRPr lang="en-US" sz="2000"/>
        </a:p>
      </dgm:t>
    </dgm:pt>
    <dgm:pt modelId="{AB54F992-3622-4D25-A9CD-3AD1F52F9A30}" type="sibTrans" cxnId="{B2627EF4-4437-48AB-B423-473F1199F9D1}">
      <dgm:prSet/>
      <dgm:spPr/>
      <dgm:t>
        <a:bodyPr/>
        <a:lstStyle/>
        <a:p>
          <a:endParaRPr lang="en-US" sz="2000"/>
        </a:p>
      </dgm:t>
    </dgm:pt>
    <dgm:pt modelId="{51541A64-F404-4042-BB24-A670B90F8093}">
      <dgm:prSet phldrT="[Text]" custT="1"/>
      <dgm:spPr/>
      <dgm:t>
        <a:bodyPr/>
        <a:lstStyle/>
        <a:p>
          <a:r>
            <a:rPr lang="en-US" sz="900" dirty="0" smtClean="0"/>
            <a:t>Ice Cream Sandwich (Dec 2011)</a:t>
          </a:r>
          <a:endParaRPr lang="en-US" sz="900" dirty="0"/>
        </a:p>
      </dgm:t>
    </dgm:pt>
    <dgm:pt modelId="{F4D877C2-16B0-4F28-8AF0-D8EC066D979B}" type="parTrans" cxnId="{3F8EFC33-83C2-4E79-AD52-B6D4254729E7}">
      <dgm:prSet/>
      <dgm:spPr/>
      <dgm:t>
        <a:bodyPr/>
        <a:lstStyle/>
        <a:p>
          <a:endParaRPr lang="en-US" sz="2000"/>
        </a:p>
      </dgm:t>
    </dgm:pt>
    <dgm:pt modelId="{B70F2374-ADE5-4699-99DB-BCF8F7FA6EFE}" type="sibTrans" cxnId="{3F8EFC33-83C2-4E79-AD52-B6D4254729E7}">
      <dgm:prSet/>
      <dgm:spPr/>
      <dgm:t>
        <a:bodyPr/>
        <a:lstStyle/>
        <a:p>
          <a:endParaRPr lang="en-US" sz="2000"/>
        </a:p>
      </dgm:t>
    </dgm:pt>
    <dgm:pt modelId="{6B7ED37C-7C6D-45AF-B104-8291058E4571}">
      <dgm:prSet phldrT="[Text]" custT="1"/>
      <dgm:spPr/>
      <dgm:t>
        <a:bodyPr/>
        <a:lstStyle/>
        <a:p>
          <a:r>
            <a:rPr lang="en-US" sz="900" dirty="0" smtClean="0"/>
            <a:t>ASLR</a:t>
          </a:r>
          <a:endParaRPr lang="en-US" sz="900" dirty="0"/>
        </a:p>
      </dgm:t>
    </dgm:pt>
    <dgm:pt modelId="{AEDDF84D-DE77-4254-94DE-255E16142160}" type="parTrans" cxnId="{F1DF50F4-1400-4235-834A-FC5611256E85}">
      <dgm:prSet/>
      <dgm:spPr/>
      <dgm:t>
        <a:bodyPr/>
        <a:lstStyle/>
        <a:p>
          <a:endParaRPr lang="en-US" sz="2000"/>
        </a:p>
      </dgm:t>
    </dgm:pt>
    <dgm:pt modelId="{C6DE3EC1-AF94-415C-B511-79EB1CFBBFFE}" type="sibTrans" cxnId="{F1DF50F4-1400-4235-834A-FC5611256E85}">
      <dgm:prSet/>
      <dgm:spPr/>
      <dgm:t>
        <a:bodyPr/>
        <a:lstStyle/>
        <a:p>
          <a:endParaRPr lang="en-US" sz="2000"/>
        </a:p>
      </dgm:t>
    </dgm:pt>
    <dgm:pt modelId="{36E7916E-E84E-47D9-A3B0-89DFC8B28D47}">
      <dgm:prSet phldrT="[Text]" custT="1"/>
      <dgm:spPr/>
      <dgm:t>
        <a:bodyPr/>
        <a:lstStyle/>
        <a:p>
          <a:r>
            <a:rPr lang="en-US" sz="900" dirty="0" smtClean="0"/>
            <a:t>Jelly Bean 4.2 (Nov 2012)</a:t>
          </a:r>
          <a:endParaRPr lang="en-US" sz="900" dirty="0"/>
        </a:p>
      </dgm:t>
    </dgm:pt>
    <dgm:pt modelId="{321158E3-C763-4983-B4A0-053C4254B282}" type="parTrans" cxnId="{01D82BAF-9D17-406C-A08C-328DBFA5871B}">
      <dgm:prSet/>
      <dgm:spPr/>
      <dgm:t>
        <a:bodyPr/>
        <a:lstStyle/>
        <a:p>
          <a:endParaRPr lang="en-US" sz="2000"/>
        </a:p>
      </dgm:t>
    </dgm:pt>
    <dgm:pt modelId="{69F4D77B-CEEB-4240-95B3-751520B78177}" type="sibTrans" cxnId="{01D82BAF-9D17-406C-A08C-328DBFA5871B}">
      <dgm:prSet/>
      <dgm:spPr/>
      <dgm:t>
        <a:bodyPr/>
        <a:lstStyle/>
        <a:p>
          <a:endParaRPr lang="en-US" sz="2000"/>
        </a:p>
      </dgm:t>
    </dgm:pt>
    <dgm:pt modelId="{7BDF7C16-DE78-42F9-8BB2-19DEFD7EBBC5}">
      <dgm:prSet phldrT="[Text]" custT="1"/>
      <dgm:spPr/>
      <dgm:t>
        <a:bodyPr/>
        <a:lstStyle/>
        <a:p>
          <a:r>
            <a:rPr lang="en-US" sz="900" dirty="0" smtClean="0"/>
            <a:t>SMS notification</a:t>
          </a:r>
          <a:endParaRPr lang="en-US" sz="900" dirty="0"/>
        </a:p>
      </dgm:t>
    </dgm:pt>
    <dgm:pt modelId="{BCB23C35-AC1F-47EE-8B39-C69A82D86378}" type="parTrans" cxnId="{37D508CD-79E2-4A07-A35B-F5AF9B6D3EFF}">
      <dgm:prSet/>
      <dgm:spPr/>
      <dgm:t>
        <a:bodyPr/>
        <a:lstStyle/>
        <a:p>
          <a:endParaRPr lang="en-US" sz="2000"/>
        </a:p>
      </dgm:t>
    </dgm:pt>
    <dgm:pt modelId="{A9B5E58D-E835-4532-A2AD-D97A42D57473}" type="sibTrans" cxnId="{37D508CD-79E2-4A07-A35B-F5AF9B6D3EFF}">
      <dgm:prSet/>
      <dgm:spPr/>
      <dgm:t>
        <a:bodyPr/>
        <a:lstStyle/>
        <a:p>
          <a:endParaRPr lang="en-US" sz="2000"/>
        </a:p>
      </dgm:t>
    </dgm:pt>
    <dgm:pt modelId="{A7656B02-A7BC-4E51-B404-30AA7980E8FF}">
      <dgm:prSet phldrT="[Text]" custT="1"/>
      <dgm:spPr/>
      <dgm:t>
        <a:bodyPr/>
        <a:lstStyle/>
        <a:p>
          <a:r>
            <a:rPr lang="en-US" sz="900" dirty="0" smtClean="0"/>
            <a:t>App Verification</a:t>
          </a:r>
          <a:endParaRPr lang="en-US" sz="900" dirty="0"/>
        </a:p>
      </dgm:t>
    </dgm:pt>
    <dgm:pt modelId="{1133691D-045E-4665-9306-56D485624984}" type="parTrans" cxnId="{E8FFAB2F-0648-4CD5-9B64-F7AEF9CA513C}">
      <dgm:prSet/>
      <dgm:spPr/>
      <dgm:t>
        <a:bodyPr/>
        <a:lstStyle/>
        <a:p>
          <a:endParaRPr lang="en-US" sz="2000"/>
        </a:p>
      </dgm:t>
    </dgm:pt>
    <dgm:pt modelId="{0C141CC3-D8FE-4076-A225-B8C7EC3BF6AB}" type="sibTrans" cxnId="{E8FFAB2F-0648-4CD5-9B64-F7AEF9CA513C}">
      <dgm:prSet/>
      <dgm:spPr/>
      <dgm:t>
        <a:bodyPr/>
        <a:lstStyle/>
        <a:p>
          <a:endParaRPr lang="en-US" sz="2000"/>
        </a:p>
      </dgm:t>
    </dgm:pt>
    <dgm:pt modelId="{906EB313-B258-4BC2-B339-AC954164538E}">
      <dgm:prSet phldrT="[Text]" custT="1"/>
      <dgm:spPr/>
      <dgm:t>
        <a:bodyPr/>
        <a:lstStyle/>
        <a:p>
          <a:r>
            <a:rPr lang="en-US" sz="900" dirty="0" smtClean="0"/>
            <a:t>ADB </a:t>
          </a:r>
          <a:r>
            <a:rPr lang="en-US" sz="900" dirty="0" err="1" smtClean="0"/>
            <a:t>Auth</a:t>
          </a:r>
          <a:endParaRPr lang="en-US" sz="900" dirty="0"/>
        </a:p>
      </dgm:t>
    </dgm:pt>
    <dgm:pt modelId="{E15A37D1-463F-488F-B577-B7C679CEF62C}" type="parTrans" cxnId="{DD44AC13-96DB-4E70-98C6-73FD98558EC1}">
      <dgm:prSet/>
      <dgm:spPr/>
      <dgm:t>
        <a:bodyPr/>
        <a:lstStyle/>
        <a:p>
          <a:endParaRPr lang="en-US" sz="2000"/>
        </a:p>
      </dgm:t>
    </dgm:pt>
    <dgm:pt modelId="{8C97F802-C2C9-4D1A-BD85-66659A02EB79}" type="sibTrans" cxnId="{DD44AC13-96DB-4E70-98C6-73FD98558EC1}">
      <dgm:prSet/>
      <dgm:spPr/>
      <dgm:t>
        <a:bodyPr/>
        <a:lstStyle/>
        <a:p>
          <a:endParaRPr lang="en-US" sz="2000"/>
        </a:p>
      </dgm:t>
    </dgm:pt>
    <dgm:pt modelId="{2B8A28E1-38CC-4763-BFEE-E8DE92895DC7}">
      <dgm:prSet phldrT="[Text]" custT="1"/>
      <dgm:spPr/>
      <dgm:t>
        <a:bodyPr/>
        <a:lstStyle/>
        <a:p>
          <a:r>
            <a:rPr lang="en-US" sz="900" dirty="0" smtClean="0"/>
            <a:t>Certificate Pinning</a:t>
          </a:r>
          <a:endParaRPr lang="en-US" sz="900" dirty="0"/>
        </a:p>
      </dgm:t>
    </dgm:pt>
    <dgm:pt modelId="{D6D2C4DF-1350-4C26-BA87-F67BAF723387}" type="parTrans" cxnId="{642D9234-B8E7-4A9B-AD38-0C046870275B}">
      <dgm:prSet/>
      <dgm:spPr/>
      <dgm:t>
        <a:bodyPr/>
        <a:lstStyle/>
        <a:p>
          <a:endParaRPr lang="en-US" sz="2000"/>
        </a:p>
      </dgm:t>
    </dgm:pt>
    <dgm:pt modelId="{851BEA32-FE0E-47BD-9B59-A455E8275D2C}" type="sibTrans" cxnId="{642D9234-B8E7-4A9B-AD38-0C046870275B}">
      <dgm:prSet/>
      <dgm:spPr/>
      <dgm:t>
        <a:bodyPr/>
        <a:lstStyle/>
        <a:p>
          <a:endParaRPr lang="en-US" sz="2000"/>
        </a:p>
      </dgm:t>
    </dgm:pt>
    <dgm:pt modelId="{D8656E0C-DEF5-46D2-AD7E-11A101E810AA}">
      <dgm:prSet phldrT="[Text]" custT="1"/>
      <dgm:spPr/>
      <dgm:t>
        <a:bodyPr/>
        <a:lstStyle/>
        <a:p>
          <a:r>
            <a:rPr lang="en-US" sz="900" dirty="0" smtClean="0"/>
            <a:t>Jelly Bean 4.3 (July 2013)</a:t>
          </a:r>
          <a:endParaRPr lang="en-US" sz="900" dirty="0"/>
        </a:p>
      </dgm:t>
    </dgm:pt>
    <dgm:pt modelId="{28BFF05B-F6F6-4EFB-A38A-53591A966A33}" type="parTrans" cxnId="{191C9775-5A20-4FE6-8F60-91EABF128D10}">
      <dgm:prSet/>
      <dgm:spPr/>
      <dgm:t>
        <a:bodyPr/>
        <a:lstStyle/>
        <a:p>
          <a:endParaRPr lang="en-US" sz="2000"/>
        </a:p>
      </dgm:t>
    </dgm:pt>
    <dgm:pt modelId="{57CC2F64-F409-455B-8CB1-7D2A83872425}" type="sibTrans" cxnId="{191C9775-5A20-4FE6-8F60-91EABF128D10}">
      <dgm:prSet/>
      <dgm:spPr/>
      <dgm:t>
        <a:bodyPr/>
        <a:lstStyle/>
        <a:p>
          <a:endParaRPr lang="en-US" sz="2000"/>
        </a:p>
      </dgm:t>
    </dgm:pt>
    <dgm:pt modelId="{9F9090DF-0049-438B-B951-6F6860491923}">
      <dgm:prSet phldrT="[Text]" custT="1"/>
      <dgm:spPr/>
      <dgm:t>
        <a:bodyPr/>
        <a:lstStyle/>
        <a:p>
          <a:r>
            <a:rPr lang="en-US" sz="900" dirty="0" smtClean="0"/>
            <a:t>SE Linux (Permissive)</a:t>
          </a:r>
          <a:endParaRPr lang="en-US" sz="900" dirty="0"/>
        </a:p>
      </dgm:t>
    </dgm:pt>
    <dgm:pt modelId="{D3568322-7095-468B-B138-46D49EAE8303}" type="parTrans" cxnId="{FA3EEB51-54F0-41B1-AED1-5366F48FC949}">
      <dgm:prSet/>
      <dgm:spPr/>
      <dgm:t>
        <a:bodyPr/>
        <a:lstStyle/>
        <a:p>
          <a:endParaRPr lang="en-US" sz="2000"/>
        </a:p>
      </dgm:t>
    </dgm:pt>
    <dgm:pt modelId="{E1A833EF-BCE2-4557-A460-B52A5D219DB4}" type="sibTrans" cxnId="{FA3EEB51-54F0-41B1-AED1-5366F48FC949}">
      <dgm:prSet/>
      <dgm:spPr/>
      <dgm:t>
        <a:bodyPr/>
        <a:lstStyle/>
        <a:p>
          <a:endParaRPr lang="en-US" sz="2000"/>
        </a:p>
      </dgm:t>
    </dgm:pt>
    <dgm:pt modelId="{392ED9EE-3005-465B-9885-0E093C212937}">
      <dgm:prSet phldrT="[Text]" custT="1"/>
      <dgm:spPr/>
      <dgm:t>
        <a:bodyPr/>
        <a:lstStyle/>
        <a:p>
          <a:r>
            <a:rPr lang="en-US" sz="900" dirty="0" smtClean="0"/>
            <a:t>KitKat 4.4 (October 2013)</a:t>
          </a:r>
          <a:endParaRPr lang="en-US" sz="900" dirty="0"/>
        </a:p>
      </dgm:t>
    </dgm:pt>
    <dgm:pt modelId="{0B160053-2C37-462B-A6BD-EF47B4675CA2}" type="parTrans" cxnId="{4528892D-9EB5-4BBB-A054-73D8B8DF495B}">
      <dgm:prSet/>
      <dgm:spPr/>
      <dgm:t>
        <a:bodyPr/>
        <a:lstStyle/>
        <a:p>
          <a:endParaRPr lang="en-US" sz="2000"/>
        </a:p>
      </dgm:t>
    </dgm:pt>
    <dgm:pt modelId="{D9904636-3073-4267-B022-E48FA960681D}" type="sibTrans" cxnId="{4528892D-9EB5-4BBB-A054-73D8B8DF495B}">
      <dgm:prSet/>
      <dgm:spPr/>
      <dgm:t>
        <a:bodyPr/>
        <a:lstStyle/>
        <a:p>
          <a:endParaRPr lang="en-US" sz="2000"/>
        </a:p>
      </dgm:t>
    </dgm:pt>
    <dgm:pt modelId="{BF256EF8-3EC1-42BD-91B7-66068167F0A5}">
      <dgm:prSet phldrT="[Text]" custT="1"/>
      <dgm:spPr/>
      <dgm:t>
        <a:bodyPr/>
        <a:lstStyle/>
        <a:p>
          <a:r>
            <a:rPr lang="en-US" sz="900" dirty="0" smtClean="0"/>
            <a:t>SE Linux (Enforced)</a:t>
          </a:r>
          <a:endParaRPr lang="en-US" sz="900" dirty="0"/>
        </a:p>
      </dgm:t>
    </dgm:pt>
    <dgm:pt modelId="{B6D1C5E6-4492-4A1E-8642-DA9A4059A4D3}" type="parTrans" cxnId="{3EEEBBE5-7DBB-408D-8811-2C1CD0790F80}">
      <dgm:prSet/>
      <dgm:spPr/>
      <dgm:t>
        <a:bodyPr/>
        <a:lstStyle/>
        <a:p>
          <a:endParaRPr lang="en-US" sz="2000"/>
        </a:p>
      </dgm:t>
    </dgm:pt>
    <dgm:pt modelId="{CF5E0068-18F9-4E4A-A8DB-AA0DD47A7BBE}" type="sibTrans" cxnId="{3EEEBBE5-7DBB-408D-8811-2C1CD0790F80}">
      <dgm:prSet/>
      <dgm:spPr/>
      <dgm:t>
        <a:bodyPr/>
        <a:lstStyle/>
        <a:p>
          <a:endParaRPr lang="en-US" sz="2000"/>
        </a:p>
      </dgm:t>
    </dgm:pt>
    <dgm:pt modelId="{AD475289-B9AF-4FC7-89BC-352367FF59BA}">
      <dgm:prSet phldrT="[Text]" custT="1"/>
      <dgm:spPr/>
      <dgm:t>
        <a:bodyPr/>
        <a:lstStyle/>
        <a:p>
          <a:r>
            <a:rPr lang="en-US" sz="900" dirty="0" smtClean="0"/>
            <a:t>SSL CA Certificate Warning</a:t>
          </a:r>
          <a:endParaRPr lang="en-US" sz="900" dirty="0"/>
        </a:p>
      </dgm:t>
    </dgm:pt>
    <dgm:pt modelId="{0F3639D0-510E-4A37-B7F9-964C6A9CC103}" type="parTrans" cxnId="{6FEE4D84-0281-4D2C-81AD-78076A62DC50}">
      <dgm:prSet/>
      <dgm:spPr/>
      <dgm:t>
        <a:bodyPr/>
        <a:lstStyle/>
        <a:p>
          <a:endParaRPr lang="en-US" sz="2000"/>
        </a:p>
      </dgm:t>
    </dgm:pt>
    <dgm:pt modelId="{9EBB9924-0A83-47BB-8DBC-6725B571F150}" type="sibTrans" cxnId="{6FEE4D84-0281-4D2C-81AD-78076A62DC50}">
      <dgm:prSet/>
      <dgm:spPr/>
      <dgm:t>
        <a:bodyPr/>
        <a:lstStyle/>
        <a:p>
          <a:endParaRPr lang="en-US" sz="2000"/>
        </a:p>
      </dgm:t>
    </dgm:pt>
    <dgm:pt modelId="{5CAD9CA1-723E-4FF1-A136-A83ABD33E7C1}">
      <dgm:prSet phldrT="[Text]" custT="1"/>
      <dgm:spPr/>
      <dgm:t>
        <a:bodyPr/>
        <a:lstStyle/>
        <a:p>
          <a:r>
            <a:rPr lang="en-US" sz="900" dirty="0" smtClean="0"/>
            <a:t>Lollipop 5.0 (November 2014)</a:t>
          </a:r>
          <a:endParaRPr lang="en-US" sz="900" dirty="0"/>
        </a:p>
      </dgm:t>
    </dgm:pt>
    <dgm:pt modelId="{A70EEC1B-BD1A-441E-80A6-FD4D47FB5031}" type="parTrans" cxnId="{D290FA59-74FF-4703-915B-EB50CB6ACEFF}">
      <dgm:prSet/>
      <dgm:spPr/>
      <dgm:t>
        <a:bodyPr/>
        <a:lstStyle/>
        <a:p>
          <a:endParaRPr lang="en-US" sz="2000"/>
        </a:p>
      </dgm:t>
    </dgm:pt>
    <dgm:pt modelId="{F9DC5C9D-BB5D-49BD-930D-426A98EDC54A}" type="sibTrans" cxnId="{D290FA59-74FF-4703-915B-EB50CB6ACEFF}">
      <dgm:prSet/>
      <dgm:spPr/>
      <dgm:t>
        <a:bodyPr/>
        <a:lstStyle/>
        <a:p>
          <a:endParaRPr lang="en-US" sz="2000"/>
        </a:p>
      </dgm:t>
    </dgm:pt>
    <dgm:pt modelId="{AAA9D592-E990-4A7E-B2A8-8FE5D3FC25A6}">
      <dgm:prSet phldrT="[Text]" custT="1"/>
      <dgm:spPr/>
      <dgm:t>
        <a:bodyPr/>
        <a:lstStyle/>
        <a:p>
          <a:r>
            <a:rPr lang="en-US" sz="900" b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Encrypted by default</a:t>
          </a:r>
          <a:endParaRPr lang="en-US" sz="900" dirty="0"/>
        </a:p>
      </dgm:t>
    </dgm:pt>
    <dgm:pt modelId="{EEBA607F-4077-48CF-9282-B5C9443A07BB}" type="parTrans" cxnId="{E33007C6-72F0-48C5-A460-ED9FC9095582}">
      <dgm:prSet/>
      <dgm:spPr/>
      <dgm:t>
        <a:bodyPr/>
        <a:lstStyle/>
        <a:p>
          <a:endParaRPr lang="en-US" sz="2000"/>
        </a:p>
      </dgm:t>
    </dgm:pt>
    <dgm:pt modelId="{318637C5-DDB2-419B-BB4E-B42D79AABBA6}" type="sibTrans" cxnId="{E33007C6-72F0-48C5-A460-ED9FC9095582}">
      <dgm:prSet/>
      <dgm:spPr/>
      <dgm:t>
        <a:bodyPr/>
        <a:lstStyle/>
        <a:p>
          <a:endParaRPr lang="en-US" sz="2000"/>
        </a:p>
      </dgm:t>
    </dgm:pt>
    <dgm:pt modelId="{C443E42D-E6D0-48BB-92B9-A60539D2CF75}">
      <dgm:prSet phldrT="[Text]" custT="1"/>
      <dgm:spPr/>
      <dgm:t>
        <a:bodyPr/>
        <a:lstStyle/>
        <a:p>
          <a:r>
            <a:rPr lang="en-US" sz="900" b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Smart Lock</a:t>
          </a:r>
          <a:endParaRPr lang="en-US" sz="900" dirty="0"/>
        </a:p>
      </dgm:t>
    </dgm:pt>
    <dgm:pt modelId="{7B73BB01-274B-492C-97CE-2E3DA07BB6B1}" type="parTrans" cxnId="{7A4085C0-9AB6-4D0D-A645-55F486BD5F8F}">
      <dgm:prSet/>
      <dgm:spPr/>
      <dgm:t>
        <a:bodyPr/>
        <a:lstStyle/>
        <a:p>
          <a:endParaRPr lang="en-US" sz="2000"/>
        </a:p>
      </dgm:t>
    </dgm:pt>
    <dgm:pt modelId="{B34DCF48-EA2E-4D89-970C-CA381BF8BF9C}" type="sibTrans" cxnId="{7A4085C0-9AB6-4D0D-A645-55F486BD5F8F}">
      <dgm:prSet/>
      <dgm:spPr/>
      <dgm:t>
        <a:bodyPr/>
        <a:lstStyle/>
        <a:p>
          <a:endParaRPr lang="en-US" sz="2000"/>
        </a:p>
      </dgm:t>
    </dgm:pt>
    <dgm:pt modelId="{AC890F48-1933-40AD-8BAF-92A50324BC83}">
      <dgm:prSet phldrT="[Text]" custT="1"/>
      <dgm:spPr/>
      <dgm:t>
        <a:bodyPr/>
        <a:lstStyle/>
        <a:p>
          <a:r>
            <a:rPr lang="en-US" sz="900" b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Multi-user</a:t>
          </a:r>
          <a:endParaRPr lang="en-US" sz="900" dirty="0"/>
        </a:p>
      </dgm:t>
    </dgm:pt>
    <dgm:pt modelId="{2F7A32F7-3056-42BB-9E17-20DFFB65C942}" type="parTrans" cxnId="{FD0DDA4E-25C5-42CB-931E-CBDC6FC2C3C3}">
      <dgm:prSet/>
      <dgm:spPr/>
      <dgm:t>
        <a:bodyPr/>
        <a:lstStyle/>
        <a:p>
          <a:endParaRPr lang="en-US" sz="2000"/>
        </a:p>
      </dgm:t>
    </dgm:pt>
    <dgm:pt modelId="{EA149861-D47C-4801-88D8-F1A706610C03}" type="sibTrans" cxnId="{FD0DDA4E-25C5-42CB-931E-CBDC6FC2C3C3}">
      <dgm:prSet/>
      <dgm:spPr/>
      <dgm:t>
        <a:bodyPr/>
        <a:lstStyle/>
        <a:p>
          <a:endParaRPr lang="en-US" sz="2000"/>
        </a:p>
      </dgm:t>
    </dgm:pt>
    <dgm:pt modelId="{7FD6CFE2-D0B5-4F93-A051-E1D830DF88CD}">
      <dgm:prSet phldrT="[Text]" custT="1"/>
      <dgm:spPr/>
      <dgm:t>
        <a:bodyPr/>
        <a:lstStyle/>
        <a:p>
          <a:r>
            <a:rPr lang="en-US" sz="900" b="0" dirty="0" smtClean="0">
              <a:effectLst/>
            </a:rPr>
            <a:t>Fix for </a:t>
          </a:r>
          <a:r>
            <a:rPr lang="en-US" sz="900" b="0" dirty="0" err="1" smtClean="0">
              <a:effectLst/>
            </a:rPr>
            <a:t>OpenSSL</a:t>
          </a:r>
          <a:r>
            <a:rPr lang="en-US" sz="900" b="0" dirty="0" smtClean="0">
              <a:effectLst/>
            </a:rPr>
            <a:t> man-in-the-middle</a:t>
          </a:r>
          <a:endParaRPr lang="en-US" sz="900" dirty="0"/>
        </a:p>
      </dgm:t>
    </dgm:pt>
    <dgm:pt modelId="{CEE8038B-94D4-4834-9EF4-ADA91B7CB7AD}" type="parTrans" cxnId="{6353D356-E64E-4187-99D0-D423B33C5420}">
      <dgm:prSet/>
      <dgm:spPr/>
      <dgm:t>
        <a:bodyPr/>
        <a:lstStyle/>
        <a:p>
          <a:endParaRPr lang="en-US" sz="2000"/>
        </a:p>
      </dgm:t>
    </dgm:pt>
    <dgm:pt modelId="{873CA405-7B5A-47BD-BC1D-A9C4051675E1}" type="sibTrans" cxnId="{6353D356-E64E-4187-99D0-D423B33C5420}">
      <dgm:prSet/>
      <dgm:spPr/>
      <dgm:t>
        <a:bodyPr/>
        <a:lstStyle/>
        <a:p>
          <a:endParaRPr lang="en-US" sz="2000"/>
        </a:p>
      </dgm:t>
    </dgm:pt>
    <dgm:pt modelId="{CE81AFEC-0BFF-47E6-9811-D622E7019EA6}">
      <dgm:prSet phldrT="[Text]" custT="1"/>
      <dgm:spPr/>
      <dgm:t>
        <a:bodyPr/>
        <a:lstStyle/>
        <a:p>
          <a:r>
            <a:rPr lang="en-US" sz="900" b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Kernel address leakage prevent</a:t>
          </a:r>
          <a:endParaRPr lang="en-US" sz="900" dirty="0"/>
        </a:p>
      </dgm:t>
    </dgm:pt>
    <dgm:pt modelId="{EB5EA6B5-C7CF-40EC-888D-6AF65EAFC0D0}" type="parTrans" cxnId="{1D385A59-CB17-48E4-B54F-69C93259E1CA}">
      <dgm:prSet/>
      <dgm:spPr/>
      <dgm:t>
        <a:bodyPr/>
        <a:lstStyle/>
        <a:p>
          <a:endParaRPr lang="en-US" sz="2000"/>
        </a:p>
      </dgm:t>
    </dgm:pt>
    <dgm:pt modelId="{9C2A23EF-5A8C-428C-8C44-BF0D78820566}" type="sibTrans" cxnId="{1D385A59-CB17-48E4-B54F-69C93259E1CA}">
      <dgm:prSet/>
      <dgm:spPr/>
      <dgm:t>
        <a:bodyPr/>
        <a:lstStyle/>
        <a:p>
          <a:endParaRPr lang="en-US" sz="2000"/>
        </a:p>
      </dgm:t>
    </dgm:pt>
    <dgm:pt modelId="{1480A45B-36AD-4CF8-A2A7-0F4EBB225552}">
      <dgm:prSet phldrT="[Text]" custT="1"/>
      <dgm:spPr/>
      <dgm:t>
        <a:bodyPr/>
        <a:lstStyle/>
        <a:p>
          <a:r>
            <a:rPr lang="en-US" sz="900" b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ELF Hardening</a:t>
          </a:r>
          <a:endParaRPr lang="en-US" sz="900" dirty="0"/>
        </a:p>
      </dgm:t>
    </dgm:pt>
    <dgm:pt modelId="{E1EC6FBC-D7EF-4433-B7E5-41517792BB3F}" type="parTrans" cxnId="{C31BFE27-2376-4B99-B1CA-666FBB75354A}">
      <dgm:prSet/>
      <dgm:spPr/>
      <dgm:t>
        <a:bodyPr/>
        <a:lstStyle/>
        <a:p>
          <a:endParaRPr lang="en-US" sz="2000"/>
        </a:p>
      </dgm:t>
    </dgm:pt>
    <dgm:pt modelId="{7D15EE34-F3DB-4E5E-BF23-6345EC85885E}" type="sibTrans" cxnId="{C31BFE27-2376-4B99-B1CA-666FBB75354A}">
      <dgm:prSet/>
      <dgm:spPr/>
      <dgm:t>
        <a:bodyPr/>
        <a:lstStyle/>
        <a:p>
          <a:endParaRPr lang="en-US" sz="2000"/>
        </a:p>
      </dgm:t>
    </dgm:pt>
    <dgm:pt modelId="{B6796D33-AEC8-492F-B0DD-BF98D77AE2E3}">
      <dgm:prSet phldrT="[Text]" custT="1"/>
      <dgm:spPr/>
      <dgm:t>
        <a:bodyPr/>
        <a:lstStyle/>
        <a:p>
          <a:r>
            <a:rPr lang="en-US" sz="900" dirty="0" smtClean="0"/>
            <a:t>Vulnerabilities fixed</a:t>
          </a:r>
          <a:endParaRPr lang="en-US" sz="900" dirty="0"/>
        </a:p>
      </dgm:t>
    </dgm:pt>
    <dgm:pt modelId="{1EEF2DF5-6B30-450C-A522-80E9CBE3587B}" type="parTrans" cxnId="{D5D1335E-BEBB-491A-8B88-F8709899210C}">
      <dgm:prSet/>
      <dgm:spPr/>
      <dgm:t>
        <a:bodyPr/>
        <a:lstStyle/>
        <a:p>
          <a:endParaRPr lang="en-US"/>
        </a:p>
      </dgm:t>
    </dgm:pt>
    <dgm:pt modelId="{9F066D70-2E33-475E-88FB-48563B20E5ED}" type="sibTrans" cxnId="{D5D1335E-BEBB-491A-8B88-F8709899210C}">
      <dgm:prSet/>
      <dgm:spPr/>
      <dgm:t>
        <a:bodyPr/>
        <a:lstStyle/>
        <a:p>
          <a:endParaRPr lang="en-US"/>
        </a:p>
      </dgm:t>
    </dgm:pt>
    <dgm:pt modelId="{1906798D-A06B-47DC-A164-F8BCF9F257DB}" type="pres">
      <dgm:prSet presAssocID="{A3C8DCEC-DBD8-4E07-AFA1-B456249395C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F4601DA-1C1B-4033-86D8-E6A4D6627689}" type="pres">
      <dgm:prSet presAssocID="{2DA0AE07-4019-4A43-8473-A8F1DC0C48C4}" presName="vertFlow" presStyleCnt="0"/>
      <dgm:spPr/>
    </dgm:pt>
    <dgm:pt modelId="{422EBEAB-869F-4A46-9697-6FF7A42D9D30}" type="pres">
      <dgm:prSet presAssocID="{2DA0AE07-4019-4A43-8473-A8F1DC0C48C4}" presName="header" presStyleLbl="node1" presStyleIdx="0" presStyleCnt="8" custScaleY="205025"/>
      <dgm:spPr/>
      <dgm:t>
        <a:bodyPr/>
        <a:lstStyle/>
        <a:p>
          <a:endParaRPr lang="en-US"/>
        </a:p>
      </dgm:t>
    </dgm:pt>
    <dgm:pt modelId="{D55A3539-4599-4E49-9BF3-977BC6AEFCA1}" type="pres">
      <dgm:prSet presAssocID="{32ED1893-F65D-4945-9C22-4EF2225C89E9}" presName="parTrans" presStyleLbl="sibTrans2D1" presStyleIdx="0" presStyleCnt="18"/>
      <dgm:spPr/>
      <dgm:t>
        <a:bodyPr/>
        <a:lstStyle/>
        <a:p>
          <a:endParaRPr lang="en-US"/>
        </a:p>
      </dgm:t>
    </dgm:pt>
    <dgm:pt modelId="{EC1559BE-8339-40BF-822E-646192354603}" type="pres">
      <dgm:prSet presAssocID="{661446E0-9E22-40F4-8BD5-86B98AE8470D}" presName="child" presStyleLbl="alignAccFollowNode1" presStyleIdx="0" presStyleCnt="18" custScaleY="14266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305641-0A4E-4974-9F53-E0520AEA69A2}" type="pres">
      <dgm:prSet presAssocID="{2DA0AE07-4019-4A43-8473-A8F1DC0C48C4}" presName="hSp" presStyleCnt="0"/>
      <dgm:spPr/>
    </dgm:pt>
    <dgm:pt modelId="{55E7C8B0-18C7-402A-84CD-CD4CA8FC1F8D}" type="pres">
      <dgm:prSet presAssocID="{ABD095EA-22BB-425C-AFF4-8E87BED9734D}" presName="vertFlow" presStyleCnt="0"/>
      <dgm:spPr/>
    </dgm:pt>
    <dgm:pt modelId="{748C1392-CF4E-4C8A-A15F-53819749D3DF}" type="pres">
      <dgm:prSet presAssocID="{ABD095EA-22BB-425C-AFF4-8E87BED9734D}" presName="header" presStyleLbl="node1" presStyleIdx="1" presStyleCnt="8" custScaleY="205025"/>
      <dgm:spPr/>
      <dgm:t>
        <a:bodyPr/>
        <a:lstStyle/>
        <a:p>
          <a:endParaRPr lang="en-US"/>
        </a:p>
      </dgm:t>
    </dgm:pt>
    <dgm:pt modelId="{266D2A58-017B-486C-BD94-C1EC111AC7B3}" type="pres">
      <dgm:prSet presAssocID="{6B33F536-C28A-473D-ABD0-71F6CD38B40F}" presName="parTrans" presStyleLbl="sibTrans2D1" presStyleIdx="1" presStyleCnt="18"/>
      <dgm:spPr/>
      <dgm:t>
        <a:bodyPr/>
        <a:lstStyle/>
        <a:p>
          <a:endParaRPr lang="en-US"/>
        </a:p>
      </dgm:t>
    </dgm:pt>
    <dgm:pt modelId="{DAC023C7-E4F8-49AB-86D1-490679100B58}" type="pres">
      <dgm:prSet presAssocID="{07D80F4A-262C-4064-8F3A-32C7E9E2890F}" presName="child" presStyleLbl="alignAccFollowNode1" presStyleIdx="1" presStyleCnt="18" custScaleY="14266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0B10AF-E700-4084-A06D-69F91404884A}" type="pres">
      <dgm:prSet presAssocID="{ABD095EA-22BB-425C-AFF4-8E87BED9734D}" presName="hSp" presStyleCnt="0"/>
      <dgm:spPr/>
    </dgm:pt>
    <dgm:pt modelId="{46B19357-01D1-41B0-B6F8-1A0480B6A038}" type="pres">
      <dgm:prSet presAssocID="{F28C28D2-663F-402A-8D45-6CE26341EE8D}" presName="vertFlow" presStyleCnt="0"/>
      <dgm:spPr/>
    </dgm:pt>
    <dgm:pt modelId="{0E77892C-3E0D-4A24-BC3E-4249B6E98B46}" type="pres">
      <dgm:prSet presAssocID="{F28C28D2-663F-402A-8D45-6CE26341EE8D}" presName="header" presStyleLbl="node1" presStyleIdx="2" presStyleCnt="8" custScaleY="205025"/>
      <dgm:spPr/>
      <dgm:t>
        <a:bodyPr/>
        <a:lstStyle/>
        <a:p>
          <a:endParaRPr lang="en-US"/>
        </a:p>
      </dgm:t>
    </dgm:pt>
    <dgm:pt modelId="{B1CAB9FE-2A0E-4E2E-99B0-923A95C6F103}" type="pres">
      <dgm:prSet presAssocID="{8098F754-956A-4F8D-8454-2F4F54C755A8}" presName="parTrans" presStyleLbl="sibTrans2D1" presStyleIdx="2" presStyleCnt="18"/>
      <dgm:spPr/>
      <dgm:t>
        <a:bodyPr/>
        <a:lstStyle/>
        <a:p>
          <a:endParaRPr lang="en-US"/>
        </a:p>
      </dgm:t>
    </dgm:pt>
    <dgm:pt modelId="{A91F775D-C97A-49D6-BE41-F678B953E69D}" type="pres">
      <dgm:prSet presAssocID="{C5547F69-876D-48DC-B225-958B1E329975}" presName="child" presStyleLbl="alignAccFollowNode1" presStyleIdx="2" presStyleCnt="18" custScaleY="14266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149E3E-C47E-4EF6-B489-ABE38829D32F}" type="pres">
      <dgm:prSet presAssocID="{F28C28D2-663F-402A-8D45-6CE26341EE8D}" presName="hSp" presStyleCnt="0"/>
      <dgm:spPr/>
    </dgm:pt>
    <dgm:pt modelId="{E11CE2AB-D02B-45E7-B721-44B83018F53E}" type="pres">
      <dgm:prSet presAssocID="{51541A64-F404-4042-BB24-A670B90F8093}" presName="vertFlow" presStyleCnt="0"/>
      <dgm:spPr/>
    </dgm:pt>
    <dgm:pt modelId="{CC9562C9-3565-4350-9298-A544469A2B54}" type="pres">
      <dgm:prSet presAssocID="{51541A64-F404-4042-BB24-A670B90F8093}" presName="header" presStyleLbl="node1" presStyleIdx="3" presStyleCnt="8" custScaleY="205025"/>
      <dgm:spPr/>
      <dgm:t>
        <a:bodyPr/>
        <a:lstStyle/>
        <a:p>
          <a:endParaRPr lang="en-US"/>
        </a:p>
      </dgm:t>
    </dgm:pt>
    <dgm:pt modelId="{61AEA655-4007-49F3-B793-189EB382F053}" type="pres">
      <dgm:prSet presAssocID="{AEDDF84D-DE77-4254-94DE-255E16142160}" presName="parTrans" presStyleLbl="sibTrans2D1" presStyleIdx="3" presStyleCnt="18"/>
      <dgm:spPr/>
      <dgm:t>
        <a:bodyPr/>
        <a:lstStyle/>
        <a:p>
          <a:endParaRPr lang="en-US"/>
        </a:p>
      </dgm:t>
    </dgm:pt>
    <dgm:pt modelId="{B7896027-E82B-4B2C-B6F2-4870CB2C3E38}" type="pres">
      <dgm:prSet presAssocID="{6B7ED37C-7C6D-45AF-B104-8291058E4571}" presName="child" presStyleLbl="alignAccFollowNode1" presStyleIdx="3" presStyleCnt="18" custScaleY="14266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082868-EA38-4A98-8FF8-1ACE517F5961}" type="pres">
      <dgm:prSet presAssocID="{51541A64-F404-4042-BB24-A670B90F8093}" presName="hSp" presStyleCnt="0"/>
      <dgm:spPr/>
    </dgm:pt>
    <dgm:pt modelId="{B41E28BB-63DA-4276-BD66-C130B91F6AD9}" type="pres">
      <dgm:prSet presAssocID="{36E7916E-E84E-47D9-A3B0-89DFC8B28D47}" presName="vertFlow" presStyleCnt="0"/>
      <dgm:spPr/>
    </dgm:pt>
    <dgm:pt modelId="{A82797F3-2215-401C-9D28-9AECFA49EB7D}" type="pres">
      <dgm:prSet presAssocID="{36E7916E-E84E-47D9-A3B0-89DFC8B28D47}" presName="header" presStyleLbl="node1" presStyleIdx="4" presStyleCnt="8" custScaleY="205025"/>
      <dgm:spPr/>
      <dgm:t>
        <a:bodyPr/>
        <a:lstStyle/>
        <a:p>
          <a:endParaRPr lang="en-US"/>
        </a:p>
      </dgm:t>
    </dgm:pt>
    <dgm:pt modelId="{C2375A38-E4D9-490C-B6CE-434B61C6DFB7}" type="pres">
      <dgm:prSet presAssocID="{BCB23C35-AC1F-47EE-8B39-C69A82D86378}" presName="parTrans" presStyleLbl="sibTrans2D1" presStyleIdx="4" presStyleCnt="18"/>
      <dgm:spPr/>
      <dgm:t>
        <a:bodyPr/>
        <a:lstStyle/>
        <a:p>
          <a:endParaRPr lang="en-US"/>
        </a:p>
      </dgm:t>
    </dgm:pt>
    <dgm:pt modelId="{618A245D-D975-46DA-A067-767703316390}" type="pres">
      <dgm:prSet presAssocID="{7BDF7C16-DE78-42F9-8BB2-19DEFD7EBBC5}" presName="child" presStyleLbl="alignAccFollowNode1" presStyleIdx="4" presStyleCnt="18" custScaleY="14266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201B72-EFEF-479D-8F7E-21A87D3E8164}" type="pres">
      <dgm:prSet presAssocID="{A9B5E58D-E835-4532-A2AD-D97A42D57473}" presName="sibTrans" presStyleLbl="sibTrans2D1" presStyleIdx="5" presStyleCnt="18"/>
      <dgm:spPr/>
      <dgm:t>
        <a:bodyPr/>
        <a:lstStyle/>
        <a:p>
          <a:endParaRPr lang="en-US"/>
        </a:p>
      </dgm:t>
    </dgm:pt>
    <dgm:pt modelId="{71F8FE33-C5FA-433E-8218-A90BFA2C2C57}" type="pres">
      <dgm:prSet presAssocID="{A7656B02-A7BC-4E51-B404-30AA7980E8FF}" presName="child" presStyleLbl="alignAccFollowNode1" presStyleIdx="5" presStyleCnt="18" custScaleY="14266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9A586D-31B6-4DA8-ABE7-5CA8B6ABC127}" type="pres">
      <dgm:prSet presAssocID="{0C141CC3-D8FE-4076-A225-B8C7EC3BF6AB}" presName="sibTrans" presStyleLbl="sibTrans2D1" presStyleIdx="6" presStyleCnt="18"/>
      <dgm:spPr/>
      <dgm:t>
        <a:bodyPr/>
        <a:lstStyle/>
        <a:p>
          <a:endParaRPr lang="en-US"/>
        </a:p>
      </dgm:t>
    </dgm:pt>
    <dgm:pt modelId="{C31A250F-8280-43CF-8848-600B87156BD6}" type="pres">
      <dgm:prSet presAssocID="{906EB313-B258-4BC2-B339-AC954164538E}" presName="child" presStyleLbl="alignAccFollowNode1" presStyleIdx="6" presStyleCnt="18" custScaleY="14266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A9CA38-FDC3-438A-8D80-E81F290A8696}" type="pres">
      <dgm:prSet presAssocID="{8C97F802-C2C9-4D1A-BD85-66659A02EB79}" presName="sibTrans" presStyleLbl="sibTrans2D1" presStyleIdx="7" presStyleCnt="18"/>
      <dgm:spPr/>
      <dgm:t>
        <a:bodyPr/>
        <a:lstStyle/>
        <a:p>
          <a:endParaRPr lang="en-US"/>
        </a:p>
      </dgm:t>
    </dgm:pt>
    <dgm:pt modelId="{E3A7A7F1-8B2D-4C2D-863A-0436D1482EDB}" type="pres">
      <dgm:prSet presAssocID="{2B8A28E1-38CC-4763-BFEE-E8DE92895DC7}" presName="child" presStyleLbl="alignAccFollowNode1" presStyleIdx="7" presStyleCnt="18" custScaleY="14266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2D3696-B98E-4101-A7F8-27FCFB79E490}" type="pres">
      <dgm:prSet presAssocID="{36E7916E-E84E-47D9-A3B0-89DFC8B28D47}" presName="hSp" presStyleCnt="0"/>
      <dgm:spPr/>
    </dgm:pt>
    <dgm:pt modelId="{23F7DE93-4036-4E47-9DA6-6B6974C3E47A}" type="pres">
      <dgm:prSet presAssocID="{D8656E0C-DEF5-46D2-AD7E-11A101E810AA}" presName="vertFlow" presStyleCnt="0"/>
      <dgm:spPr/>
    </dgm:pt>
    <dgm:pt modelId="{619FD306-F3E5-4EAC-8903-905B7C0DBDD5}" type="pres">
      <dgm:prSet presAssocID="{D8656E0C-DEF5-46D2-AD7E-11A101E810AA}" presName="header" presStyleLbl="node1" presStyleIdx="5" presStyleCnt="8" custScaleY="205025"/>
      <dgm:spPr/>
      <dgm:t>
        <a:bodyPr/>
        <a:lstStyle/>
        <a:p>
          <a:endParaRPr lang="en-US"/>
        </a:p>
      </dgm:t>
    </dgm:pt>
    <dgm:pt modelId="{B7CE3D1D-3D68-4603-95DE-73F1877CC271}" type="pres">
      <dgm:prSet presAssocID="{D3568322-7095-468B-B138-46D49EAE8303}" presName="parTrans" presStyleLbl="sibTrans2D1" presStyleIdx="8" presStyleCnt="18"/>
      <dgm:spPr/>
      <dgm:t>
        <a:bodyPr/>
        <a:lstStyle/>
        <a:p>
          <a:endParaRPr lang="en-US"/>
        </a:p>
      </dgm:t>
    </dgm:pt>
    <dgm:pt modelId="{1AD8E5A7-7FCB-4C59-98BB-8E85E91931D6}" type="pres">
      <dgm:prSet presAssocID="{9F9090DF-0049-438B-B951-6F6860491923}" presName="child" presStyleLbl="alignAccFollowNode1" presStyleIdx="8" presStyleCnt="18" custScaleY="14266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2FC22A-4A13-49F6-9DDA-37BF50295D67}" type="pres">
      <dgm:prSet presAssocID="{E1A833EF-BCE2-4557-A460-B52A5D219DB4}" presName="sibTrans" presStyleLbl="sibTrans2D1" presStyleIdx="9" presStyleCnt="18"/>
      <dgm:spPr/>
      <dgm:t>
        <a:bodyPr/>
        <a:lstStyle/>
        <a:p>
          <a:endParaRPr lang="en-US"/>
        </a:p>
      </dgm:t>
    </dgm:pt>
    <dgm:pt modelId="{07AB3274-48C1-4204-9279-05FD25505670}" type="pres">
      <dgm:prSet presAssocID="{CE81AFEC-0BFF-47E6-9811-D622E7019EA6}" presName="child" presStyleLbl="alignAccFollowNode1" presStyleIdx="9" presStyleCnt="18" custScaleY="14266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CCFE1-067F-4AC9-83FB-62B1BBB0B3D3}" type="pres">
      <dgm:prSet presAssocID="{9C2A23EF-5A8C-428C-8C44-BF0D78820566}" presName="sibTrans" presStyleLbl="sibTrans2D1" presStyleIdx="10" presStyleCnt="18"/>
      <dgm:spPr/>
      <dgm:t>
        <a:bodyPr/>
        <a:lstStyle/>
        <a:p>
          <a:endParaRPr lang="en-US"/>
        </a:p>
      </dgm:t>
    </dgm:pt>
    <dgm:pt modelId="{4483E7E3-4331-4A90-ABC5-E21D1DACD324}" type="pres">
      <dgm:prSet presAssocID="{1480A45B-36AD-4CF8-A2A7-0F4EBB225552}" presName="child" presStyleLbl="alignAccFollowNode1" presStyleIdx="10" presStyleCnt="18" custScaleY="14266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46EAA4-3C44-4768-905D-FFB565AC223E}" type="pres">
      <dgm:prSet presAssocID="{D8656E0C-DEF5-46D2-AD7E-11A101E810AA}" presName="hSp" presStyleCnt="0"/>
      <dgm:spPr/>
    </dgm:pt>
    <dgm:pt modelId="{0F1C1833-637B-4AA2-A455-CCB8606BCF0E}" type="pres">
      <dgm:prSet presAssocID="{392ED9EE-3005-465B-9885-0E093C212937}" presName="vertFlow" presStyleCnt="0"/>
      <dgm:spPr/>
    </dgm:pt>
    <dgm:pt modelId="{96E38BE5-2766-47A3-B60C-0D8457DF7638}" type="pres">
      <dgm:prSet presAssocID="{392ED9EE-3005-465B-9885-0E093C212937}" presName="header" presStyleLbl="node1" presStyleIdx="6" presStyleCnt="8" custScaleY="205025"/>
      <dgm:spPr/>
      <dgm:t>
        <a:bodyPr/>
        <a:lstStyle/>
        <a:p>
          <a:endParaRPr lang="en-US"/>
        </a:p>
      </dgm:t>
    </dgm:pt>
    <dgm:pt modelId="{0805F94E-C503-47FB-A648-FA85A5C95BDB}" type="pres">
      <dgm:prSet presAssocID="{B6D1C5E6-4492-4A1E-8642-DA9A4059A4D3}" presName="parTrans" presStyleLbl="sibTrans2D1" presStyleIdx="11" presStyleCnt="18"/>
      <dgm:spPr/>
      <dgm:t>
        <a:bodyPr/>
        <a:lstStyle/>
        <a:p>
          <a:endParaRPr lang="en-US"/>
        </a:p>
      </dgm:t>
    </dgm:pt>
    <dgm:pt modelId="{BEE45BB9-DDFE-4FB1-8405-B33D13D7F236}" type="pres">
      <dgm:prSet presAssocID="{BF256EF8-3EC1-42BD-91B7-66068167F0A5}" presName="child" presStyleLbl="alignAccFollowNode1" presStyleIdx="11" presStyleCnt="18" custScaleY="14266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D30108-98FD-405F-90C6-6B393B36B3E8}" type="pres">
      <dgm:prSet presAssocID="{CF5E0068-18F9-4E4A-A8DB-AA0DD47A7BBE}" presName="sibTrans" presStyleLbl="sibTrans2D1" presStyleIdx="12" presStyleCnt="18"/>
      <dgm:spPr/>
      <dgm:t>
        <a:bodyPr/>
        <a:lstStyle/>
        <a:p>
          <a:endParaRPr lang="en-US"/>
        </a:p>
      </dgm:t>
    </dgm:pt>
    <dgm:pt modelId="{01F2046D-A2FD-4EE4-9C54-AC5341D74D89}" type="pres">
      <dgm:prSet presAssocID="{AD475289-B9AF-4FC7-89BC-352367FF59BA}" presName="child" presStyleLbl="alignAccFollowNode1" presStyleIdx="12" presStyleCnt="18" custScaleY="14266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D0B53F-2378-4150-B9CE-BDAD08AC83D6}" type="pres">
      <dgm:prSet presAssocID="{9EBB9924-0A83-47BB-8DBC-6725B571F150}" presName="sibTrans" presStyleLbl="sibTrans2D1" presStyleIdx="13" presStyleCnt="18"/>
      <dgm:spPr/>
      <dgm:t>
        <a:bodyPr/>
        <a:lstStyle/>
        <a:p>
          <a:endParaRPr lang="en-US"/>
        </a:p>
      </dgm:t>
    </dgm:pt>
    <dgm:pt modelId="{2BD9EF95-C67D-496E-8F95-5B69DA2F3427}" type="pres">
      <dgm:prSet presAssocID="{7FD6CFE2-D0B5-4F93-A051-E1D830DF88CD}" presName="child" presStyleLbl="alignAccFollowNode1" presStyleIdx="13" presStyleCnt="18" custScaleY="14266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C5899E-7510-40D6-B038-B9D9EF714E49}" type="pres">
      <dgm:prSet presAssocID="{392ED9EE-3005-465B-9885-0E093C212937}" presName="hSp" presStyleCnt="0"/>
      <dgm:spPr/>
    </dgm:pt>
    <dgm:pt modelId="{B7839744-645D-4125-B456-4D4EB9FA6335}" type="pres">
      <dgm:prSet presAssocID="{5CAD9CA1-723E-4FF1-A136-A83ABD33E7C1}" presName="vertFlow" presStyleCnt="0"/>
      <dgm:spPr/>
    </dgm:pt>
    <dgm:pt modelId="{20E0BBD4-C761-4C14-BBCB-CD30C6FB9E3B}" type="pres">
      <dgm:prSet presAssocID="{5CAD9CA1-723E-4FF1-A136-A83ABD33E7C1}" presName="header" presStyleLbl="node1" presStyleIdx="7" presStyleCnt="8" custScaleY="205025"/>
      <dgm:spPr/>
      <dgm:t>
        <a:bodyPr/>
        <a:lstStyle/>
        <a:p>
          <a:endParaRPr lang="en-US"/>
        </a:p>
      </dgm:t>
    </dgm:pt>
    <dgm:pt modelId="{577CB5E9-DA62-42DB-896D-D0227EF2FC2B}" type="pres">
      <dgm:prSet presAssocID="{EEBA607F-4077-48CF-9282-B5C9443A07BB}" presName="parTrans" presStyleLbl="sibTrans2D1" presStyleIdx="14" presStyleCnt="18"/>
      <dgm:spPr/>
      <dgm:t>
        <a:bodyPr/>
        <a:lstStyle/>
        <a:p>
          <a:endParaRPr lang="en-US"/>
        </a:p>
      </dgm:t>
    </dgm:pt>
    <dgm:pt modelId="{9C9CC761-9126-4FA0-854A-067A43F8B8C1}" type="pres">
      <dgm:prSet presAssocID="{AAA9D592-E990-4A7E-B2A8-8FE5D3FC25A6}" presName="child" presStyleLbl="alignAccFollowNode1" presStyleIdx="14" presStyleCnt="18" custScaleY="14266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478E8F-622D-4831-972C-535829D52C96}" type="pres">
      <dgm:prSet presAssocID="{318637C5-DDB2-419B-BB4E-B42D79AABBA6}" presName="sibTrans" presStyleLbl="sibTrans2D1" presStyleIdx="15" presStyleCnt="18"/>
      <dgm:spPr/>
      <dgm:t>
        <a:bodyPr/>
        <a:lstStyle/>
        <a:p>
          <a:endParaRPr lang="en-US"/>
        </a:p>
      </dgm:t>
    </dgm:pt>
    <dgm:pt modelId="{67EDAC73-4E01-4789-B708-7E26B2A9BC15}" type="pres">
      <dgm:prSet presAssocID="{C443E42D-E6D0-48BB-92B9-A60539D2CF75}" presName="child" presStyleLbl="alignAccFollowNode1" presStyleIdx="15" presStyleCnt="18" custScaleY="14266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103C8E-631D-4A6B-BE64-266E85D1AAFA}" type="pres">
      <dgm:prSet presAssocID="{B34DCF48-EA2E-4D89-970C-CA381BF8BF9C}" presName="sibTrans" presStyleLbl="sibTrans2D1" presStyleIdx="16" presStyleCnt="18"/>
      <dgm:spPr/>
      <dgm:t>
        <a:bodyPr/>
        <a:lstStyle/>
        <a:p>
          <a:endParaRPr lang="en-US"/>
        </a:p>
      </dgm:t>
    </dgm:pt>
    <dgm:pt modelId="{A7535043-C399-4916-BF96-834F9DDF6BF1}" type="pres">
      <dgm:prSet presAssocID="{AC890F48-1933-40AD-8BAF-92A50324BC83}" presName="child" presStyleLbl="alignAccFollowNode1" presStyleIdx="16" presStyleCnt="18" custScaleY="14266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DC1411-817A-4875-9753-1C62155D6BBD}" type="pres">
      <dgm:prSet presAssocID="{EA149861-D47C-4801-88D8-F1A706610C03}" presName="sibTrans" presStyleLbl="sibTrans2D1" presStyleIdx="17" presStyleCnt="18"/>
      <dgm:spPr/>
      <dgm:t>
        <a:bodyPr/>
        <a:lstStyle/>
        <a:p>
          <a:endParaRPr lang="en-US"/>
        </a:p>
      </dgm:t>
    </dgm:pt>
    <dgm:pt modelId="{98564C96-18A5-4B2D-B97A-335A09FD0700}" type="pres">
      <dgm:prSet presAssocID="{B6796D33-AEC8-492F-B0DD-BF98D77AE2E3}" presName="child" presStyleLbl="alignAccFollowNode1" presStyleIdx="17" presStyleCnt="18" custScaleY="15276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01897D-EFD8-458F-A08E-C01C1FC7A45A}" type="presOf" srcId="{CE81AFEC-0BFF-47E6-9811-D622E7019EA6}" destId="{07AB3274-48C1-4204-9279-05FD25505670}" srcOrd="0" destOrd="0" presId="urn:microsoft.com/office/officeart/2005/8/layout/lProcess1"/>
    <dgm:cxn modelId="{4528892D-9EB5-4BBB-A054-73D8B8DF495B}" srcId="{A3C8DCEC-DBD8-4E07-AFA1-B456249395C2}" destId="{392ED9EE-3005-465B-9885-0E093C212937}" srcOrd="6" destOrd="0" parTransId="{0B160053-2C37-462B-A6BD-EF47B4675CA2}" sibTransId="{D9904636-3073-4267-B022-E48FA960681D}"/>
    <dgm:cxn modelId="{00FCDC6F-A514-4CE3-A275-B2349772BAA3}" type="presOf" srcId="{5CAD9CA1-723E-4FF1-A136-A83ABD33E7C1}" destId="{20E0BBD4-C761-4C14-BBCB-CD30C6FB9E3B}" srcOrd="0" destOrd="0" presId="urn:microsoft.com/office/officeart/2005/8/layout/lProcess1"/>
    <dgm:cxn modelId="{3F8EFC33-83C2-4E79-AD52-B6D4254729E7}" srcId="{A3C8DCEC-DBD8-4E07-AFA1-B456249395C2}" destId="{51541A64-F404-4042-BB24-A670B90F8093}" srcOrd="3" destOrd="0" parTransId="{F4D877C2-16B0-4F28-8AF0-D8EC066D979B}" sibTransId="{B70F2374-ADE5-4699-99DB-BCF8F7FA6EFE}"/>
    <dgm:cxn modelId="{BC8C30D1-7FE9-4797-994E-6A080CA13443}" type="presOf" srcId="{661446E0-9E22-40F4-8BD5-86B98AE8470D}" destId="{EC1559BE-8339-40BF-822E-646192354603}" srcOrd="0" destOrd="0" presId="urn:microsoft.com/office/officeart/2005/8/layout/lProcess1"/>
    <dgm:cxn modelId="{6353D356-E64E-4187-99D0-D423B33C5420}" srcId="{392ED9EE-3005-465B-9885-0E093C212937}" destId="{7FD6CFE2-D0B5-4F93-A051-E1D830DF88CD}" srcOrd="2" destOrd="0" parTransId="{CEE8038B-94D4-4834-9EF4-ADA91B7CB7AD}" sibTransId="{873CA405-7B5A-47BD-BC1D-A9C4051675E1}"/>
    <dgm:cxn modelId="{D5D1335E-BEBB-491A-8B88-F8709899210C}" srcId="{5CAD9CA1-723E-4FF1-A136-A83ABD33E7C1}" destId="{B6796D33-AEC8-492F-B0DD-BF98D77AE2E3}" srcOrd="3" destOrd="0" parTransId="{1EEF2DF5-6B30-450C-A522-80E9CBE3587B}" sibTransId="{9F066D70-2E33-475E-88FB-48563B20E5ED}"/>
    <dgm:cxn modelId="{B2627EF4-4437-48AB-B423-473F1199F9D1}" srcId="{F28C28D2-663F-402A-8D45-6CE26341EE8D}" destId="{C5547F69-876D-48DC-B225-958B1E329975}" srcOrd="0" destOrd="0" parTransId="{8098F754-956A-4F8D-8454-2F4F54C755A8}" sibTransId="{AB54F992-3622-4D25-A9CD-3AD1F52F9A30}"/>
    <dgm:cxn modelId="{2A30B193-FD52-444D-8F0F-822F2E1BF9A3}" type="presOf" srcId="{EA149861-D47C-4801-88D8-F1A706610C03}" destId="{2CDC1411-817A-4875-9753-1C62155D6BBD}" srcOrd="0" destOrd="0" presId="urn:microsoft.com/office/officeart/2005/8/layout/lProcess1"/>
    <dgm:cxn modelId="{FD0DDA4E-25C5-42CB-931E-CBDC6FC2C3C3}" srcId="{5CAD9CA1-723E-4FF1-A136-A83ABD33E7C1}" destId="{AC890F48-1933-40AD-8BAF-92A50324BC83}" srcOrd="2" destOrd="0" parTransId="{2F7A32F7-3056-42BB-9E17-20DFFB65C942}" sibTransId="{EA149861-D47C-4801-88D8-F1A706610C03}"/>
    <dgm:cxn modelId="{5A552AFB-EF0D-47E2-B324-409028736606}" type="presOf" srcId="{CF5E0068-18F9-4E4A-A8DB-AA0DD47A7BBE}" destId="{A9D30108-98FD-405F-90C6-6B393B36B3E8}" srcOrd="0" destOrd="0" presId="urn:microsoft.com/office/officeart/2005/8/layout/lProcess1"/>
    <dgm:cxn modelId="{FA9B944F-5F3C-4232-AC8D-6161CF278755}" type="presOf" srcId="{6B33F536-C28A-473D-ABD0-71F6CD38B40F}" destId="{266D2A58-017B-486C-BD94-C1EC111AC7B3}" srcOrd="0" destOrd="0" presId="urn:microsoft.com/office/officeart/2005/8/layout/lProcess1"/>
    <dgm:cxn modelId="{2C3A53E3-6663-4202-BCE3-24CCBAE111E7}" type="presOf" srcId="{2B8A28E1-38CC-4763-BFEE-E8DE92895DC7}" destId="{E3A7A7F1-8B2D-4C2D-863A-0436D1482EDB}" srcOrd="0" destOrd="0" presId="urn:microsoft.com/office/officeart/2005/8/layout/lProcess1"/>
    <dgm:cxn modelId="{BDD37C31-9242-412C-AEB3-99F3B8F0087D}" type="presOf" srcId="{392ED9EE-3005-465B-9885-0E093C212937}" destId="{96E38BE5-2766-47A3-B60C-0D8457DF7638}" srcOrd="0" destOrd="0" presId="urn:microsoft.com/office/officeart/2005/8/layout/lProcess1"/>
    <dgm:cxn modelId="{B65BE0AD-6112-45DB-BFCC-C71C29C2B67C}" srcId="{ABD095EA-22BB-425C-AFF4-8E87BED9734D}" destId="{07D80F4A-262C-4064-8F3A-32C7E9E2890F}" srcOrd="0" destOrd="0" parTransId="{6B33F536-C28A-473D-ABD0-71F6CD38B40F}" sibTransId="{ACE491D3-24B8-43A6-9DB8-88C035849190}"/>
    <dgm:cxn modelId="{37D508CD-79E2-4A07-A35B-F5AF9B6D3EFF}" srcId="{36E7916E-E84E-47D9-A3B0-89DFC8B28D47}" destId="{7BDF7C16-DE78-42F9-8BB2-19DEFD7EBBC5}" srcOrd="0" destOrd="0" parTransId="{BCB23C35-AC1F-47EE-8B39-C69A82D86378}" sibTransId="{A9B5E58D-E835-4532-A2AD-D97A42D57473}"/>
    <dgm:cxn modelId="{1D385A59-CB17-48E4-B54F-69C93259E1CA}" srcId="{D8656E0C-DEF5-46D2-AD7E-11A101E810AA}" destId="{CE81AFEC-0BFF-47E6-9811-D622E7019EA6}" srcOrd="1" destOrd="0" parTransId="{EB5EA6B5-C7CF-40EC-888D-6AF65EAFC0D0}" sibTransId="{9C2A23EF-5A8C-428C-8C44-BF0D78820566}"/>
    <dgm:cxn modelId="{E8FFAB2F-0648-4CD5-9B64-F7AEF9CA513C}" srcId="{36E7916E-E84E-47D9-A3B0-89DFC8B28D47}" destId="{A7656B02-A7BC-4E51-B404-30AA7980E8FF}" srcOrd="1" destOrd="0" parTransId="{1133691D-045E-4665-9306-56D485624984}" sibTransId="{0C141CC3-D8FE-4076-A225-B8C7EC3BF6AB}"/>
    <dgm:cxn modelId="{C1DCF4BD-1E88-42D9-8906-10FCB3AC17CE}" type="presOf" srcId="{6B7ED37C-7C6D-45AF-B104-8291058E4571}" destId="{B7896027-E82B-4B2C-B6F2-4870CB2C3E38}" srcOrd="0" destOrd="0" presId="urn:microsoft.com/office/officeart/2005/8/layout/lProcess1"/>
    <dgm:cxn modelId="{349BCB6C-95A8-4866-91DB-BC14B8D81C71}" type="presOf" srcId="{7FD6CFE2-D0B5-4F93-A051-E1D830DF88CD}" destId="{2BD9EF95-C67D-496E-8F95-5B69DA2F3427}" srcOrd="0" destOrd="0" presId="urn:microsoft.com/office/officeart/2005/8/layout/lProcess1"/>
    <dgm:cxn modelId="{23822DED-D06F-409F-992C-7116AD1A40FB}" type="presOf" srcId="{32ED1893-F65D-4945-9C22-4EF2225C89E9}" destId="{D55A3539-4599-4E49-9BF3-977BC6AEFCA1}" srcOrd="0" destOrd="0" presId="urn:microsoft.com/office/officeart/2005/8/layout/lProcess1"/>
    <dgm:cxn modelId="{A82EF561-41E9-4E02-99D3-59DC4485957D}" type="presOf" srcId="{318637C5-DDB2-419B-BB4E-B42D79AABBA6}" destId="{AC478E8F-622D-4831-972C-535829D52C96}" srcOrd="0" destOrd="0" presId="urn:microsoft.com/office/officeart/2005/8/layout/lProcess1"/>
    <dgm:cxn modelId="{7A4085C0-9AB6-4D0D-A645-55F486BD5F8F}" srcId="{5CAD9CA1-723E-4FF1-A136-A83ABD33E7C1}" destId="{C443E42D-E6D0-48BB-92B9-A60539D2CF75}" srcOrd="1" destOrd="0" parTransId="{7B73BB01-274B-492C-97CE-2E3DA07BB6B1}" sibTransId="{B34DCF48-EA2E-4D89-970C-CA381BF8BF9C}"/>
    <dgm:cxn modelId="{27AF2F9E-A25D-4E48-A04B-C642628152E3}" srcId="{A3C8DCEC-DBD8-4E07-AFA1-B456249395C2}" destId="{ABD095EA-22BB-425C-AFF4-8E87BED9734D}" srcOrd="1" destOrd="0" parTransId="{FEE075BA-5ACA-43AC-8C66-29E334AEC6FA}" sibTransId="{FE849B33-4860-461D-BB62-8044F69D9F0C}"/>
    <dgm:cxn modelId="{990BDDFE-ADA2-4E61-8D8C-9E95083A3F84}" type="presOf" srcId="{A9B5E58D-E835-4532-A2AD-D97A42D57473}" destId="{5C201B72-EFEF-479D-8F7E-21A87D3E8164}" srcOrd="0" destOrd="0" presId="urn:microsoft.com/office/officeart/2005/8/layout/lProcess1"/>
    <dgm:cxn modelId="{01D82BAF-9D17-406C-A08C-328DBFA5871B}" srcId="{A3C8DCEC-DBD8-4E07-AFA1-B456249395C2}" destId="{36E7916E-E84E-47D9-A3B0-89DFC8B28D47}" srcOrd="4" destOrd="0" parTransId="{321158E3-C763-4983-B4A0-053C4254B282}" sibTransId="{69F4D77B-CEEB-4240-95B3-751520B78177}"/>
    <dgm:cxn modelId="{178D677F-A8AF-484C-9716-B7AC61FD882E}" type="presOf" srcId="{AC890F48-1933-40AD-8BAF-92A50324BC83}" destId="{A7535043-C399-4916-BF96-834F9DDF6BF1}" srcOrd="0" destOrd="0" presId="urn:microsoft.com/office/officeart/2005/8/layout/lProcess1"/>
    <dgm:cxn modelId="{39FAED8E-2AFC-4EEB-9670-23B2264C34BF}" type="presOf" srcId="{9F9090DF-0049-438B-B951-6F6860491923}" destId="{1AD8E5A7-7FCB-4C59-98BB-8E85E91931D6}" srcOrd="0" destOrd="0" presId="urn:microsoft.com/office/officeart/2005/8/layout/lProcess1"/>
    <dgm:cxn modelId="{35017107-3349-40BE-88A4-38F2026A04BF}" type="presOf" srcId="{07D80F4A-262C-4064-8F3A-32C7E9E2890F}" destId="{DAC023C7-E4F8-49AB-86D1-490679100B58}" srcOrd="0" destOrd="0" presId="urn:microsoft.com/office/officeart/2005/8/layout/lProcess1"/>
    <dgm:cxn modelId="{F1DF50F4-1400-4235-834A-FC5611256E85}" srcId="{51541A64-F404-4042-BB24-A670B90F8093}" destId="{6B7ED37C-7C6D-45AF-B104-8291058E4571}" srcOrd="0" destOrd="0" parTransId="{AEDDF84D-DE77-4254-94DE-255E16142160}" sibTransId="{C6DE3EC1-AF94-415C-B511-79EB1CFBBFFE}"/>
    <dgm:cxn modelId="{BC352B2E-125F-4BCC-BAEC-26F3FBDD93EB}" type="presOf" srcId="{D8656E0C-DEF5-46D2-AD7E-11A101E810AA}" destId="{619FD306-F3E5-4EAC-8903-905B7C0DBDD5}" srcOrd="0" destOrd="0" presId="urn:microsoft.com/office/officeart/2005/8/layout/lProcess1"/>
    <dgm:cxn modelId="{487800FA-948B-45D5-874B-2E2A89263FC7}" type="presOf" srcId="{AAA9D592-E990-4A7E-B2A8-8FE5D3FC25A6}" destId="{9C9CC761-9126-4FA0-854A-067A43F8B8C1}" srcOrd="0" destOrd="0" presId="urn:microsoft.com/office/officeart/2005/8/layout/lProcess1"/>
    <dgm:cxn modelId="{73C1E855-BE8E-46B6-BBC5-3C81710B2270}" type="presOf" srcId="{9C2A23EF-5A8C-428C-8C44-BF0D78820566}" destId="{2AFCCFE1-067F-4AC9-83FB-62B1BBB0B3D3}" srcOrd="0" destOrd="0" presId="urn:microsoft.com/office/officeart/2005/8/layout/lProcess1"/>
    <dgm:cxn modelId="{1E3B9E03-63DF-4018-B81A-98A1D0ACDACE}" type="presOf" srcId="{906EB313-B258-4BC2-B339-AC954164538E}" destId="{C31A250F-8280-43CF-8848-600B87156BD6}" srcOrd="0" destOrd="0" presId="urn:microsoft.com/office/officeart/2005/8/layout/lProcess1"/>
    <dgm:cxn modelId="{26376265-7F9D-4293-85BA-80CD79F8CB0B}" type="presOf" srcId="{ABD095EA-22BB-425C-AFF4-8E87BED9734D}" destId="{748C1392-CF4E-4C8A-A15F-53819749D3DF}" srcOrd="0" destOrd="0" presId="urn:microsoft.com/office/officeart/2005/8/layout/lProcess1"/>
    <dgm:cxn modelId="{D290FA59-74FF-4703-915B-EB50CB6ACEFF}" srcId="{A3C8DCEC-DBD8-4E07-AFA1-B456249395C2}" destId="{5CAD9CA1-723E-4FF1-A136-A83ABD33E7C1}" srcOrd="7" destOrd="0" parTransId="{A70EEC1B-BD1A-441E-80A6-FD4D47FB5031}" sibTransId="{F9DC5C9D-BB5D-49BD-930D-426A98EDC54A}"/>
    <dgm:cxn modelId="{27DC3BB8-2E55-428F-98D2-478DFA07DB3C}" type="presOf" srcId="{BCB23C35-AC1F-47EE-8B39-C69A82D86378}" destId="{C2375A38-E4D9-490C-B6CE-434B61C6DFB7}" srcOrd="0" destOrd="0" presId="urn:microsoft.com/office/officeart/2005/8/layout/lProcess1"/>
    <dgm:cxn modelId="{97E81D19-68B0-4CD5-84C5-4EE440D27365}" type="presOf" srcId="{EEBA607F-4077-48CF-9282-B5C9443A07BB}" destId="{577CB5E9-DA62-42DB-896D-D0227EF2FC2B}" srcOrd="0" destOrd="0" presId="urn:microsoft.com/office/officeart/2005/8/layout/lProcess1"/>
    <dgm:cxn modelId="{C31BFE27-2376-4B99-B1CA-666FBB75354A}" srcId="{D8656E0C-DEF5-46D2-AD7E-11A101E810AA}" destId="{1480A45B-36AD-4CF8-A2A7-0F4EBB225552}" srcOrd="2" destOrd="0" parTransId="{E1EC6FBC-D7EF-4433-B7E5-41517792BB3F}" sibTransId="{7D15EE34-F3DB-4E5E-BF23-6345EC85885E}"/>
    <dgm:cxn modelId="{EE39064F-6D84-44F9-ACE4-4DEB5835D540}" type="presOf" srcId="{2DA0AE07-4019-4A43-8473-A8F1DC0C48C4}" destId="{422EBEAB-869F-4A46-9697-6FF7A42D9D30}" srcOrd="0" destOrd="0" presId="urn:microsoft.com/office/officeart/2005/8/layout/lProcess1"/>
    <dgm:cxn modelId="{CCD0E608-96C2-4E7E-B053-88AD6F205195}" type="presOf" srcId="{B34DCF48-EA2E-4D89-970C-CA381BF8BF9C}" destId="{A5103C8E-631D-4A6B-BE64-266E85D1AAFA}" srcOrd="0" destOrd="0" presId="urn:microsoft.com/office/officeart/2005/8/layout/lProcess1"/>
    <dgm:cxn modelId="{FA3EEB51-54F0-41B1-AED1-5366F48FC949}" srcId="{D8656E0C-DEF5-46D2-AD7E-11A101E810AA}" destId="{9F9090DF-0049-438B-B951-6F6860491923}" srcOrd="0" destOrd="0" parTransId="{D3568322-7095-468B-B138-46D49EAE8303}" sibTransId="{E1A833EF-BCE2-4557-A460-B52A5D219DB4}"/>
    <dgm:cxn modelId="{AD400C67-2803-48B0-B55C-43F0C6841253}" type="presOf" srcId="{51541A64-F404-4042-BB24-A670B90F8093}" destId="{CC9562C9-3565-4350-9298-A544469A2B54}" srcOrd="0" destOrd="0" presId="urn:microsoft.com/office/officeart/2005/8/layout/lProcess1"/>
    <dgm:cxn modelId="{AECCA0E6-51BD-41D0-A59E-704CF961444C}" type="presOf" srcId="{A7656B02-A7BC-4E51-B404-30AA7980E8FF}" destId="{71F8FE33-C5FA-433E-8218-A90BFA2C2C57}" srcOrd="0" destOrd="0" presId="urn:microsoft.com/office/officeart/2005/8/layout/lProcess1"/>
    <dgm:cxn modelId="{E33007C6-72F0-48C5-A460-ED9FC9095582}" srcId="{5CAD9CA1-723E-4FF1-A136-A83ABD33E7C1}" destId="{AAA9D592-E990-4A7E-B2A8-8FE5D3FC25A6}" srcOrd="0" destOrd="0" parTransId="{EEBA607F-4077-48CF-9282-B5C9443A07BB}" sibTransId="{318637C5-DDB2-419B-BB4E-B42D79AABBA6}"/>
    <dgm:cxn modelId="{D65F2B70-5B16-48F2-B8E8-FA01381FFF47}" type="presOf" srcId="{A3C8DCEC-DBD8-4E07-AFA1-B456249395C2}" destId="{1906798D-A06B-47DC-A164-F8BCF9F257DB}" srcOrd="0" destOrd="0" presId="urn:microsoft.com/office/officeart/2005/8/layout/lProcess1"/>
    <dgm:cxn modelId="{642D9234-B8E7-4A9B-AD38-0C046870275B}" srcId="{36E7916E-E84E-47D9-A3B0-89DFC8B28D47}" destId="{2B8A28E1-38CC-4763-BFEE-E8DE92895DC7}" srcOrd="3" destOrd="0" parTransId="{D6D2C4DF-1350-4C26-BA87-F67BAF723387}" sibTransId="{851BEA32-FE0E-47BD-9B59-A455E8275D2C}"/>
    <dgm:cxn modelId="{E1EAD24D-760D-45BE-BE47-C24C6C038AD6}" type="presOf" srcId="{8C97F802-C2C9-4D1A-BD85-66659A02EB79}" destId="{6AA9CA38-FDC3-438A-8D80-E81F290A8696}" srcOrd="0" destOrd="0" presId="urn:microsoft.com/office/officeart/2005/8/layout/lProcess1"/>
    <dgm:cxn modelId="{8BF7755F-6779-4FBE-AFD2-31F4975C67A1}" type="presOf" srcId="{B6D1C5E6-4492-4A1E-8642-DA9A4059A4D3}" destId="{0805F94E-C503-47FB-A648-FA85A5C95BDB}" srcOrd="0" destOrd="0" presId="urn:microsoft.com/office/officeart/2005/8/layout/lProcess1"/>
    <dgm:cxn modelId="{1DD5016E-AC39-48B1-A657-1F89214BA8EF}" type="presOf" srcId="{B6796D33-AEC8-492F-B0DD-BF98D77AE2E3}" destId="{98564C96-18A5-4B2D-B97A-335A09FD0700}" srcOrd="0" destOrd="0" presId="urn:microsoft.com/office/officeart/2005/8/layout/lProcess1"/>
    <dgm:cxn modelId="{31DD26A5-4379-4575-B2E6-42DB5DFE23CB}" type="presOf" srcId="{1480A45B-36AD-4CF8-A2A7-0F4EBB225552}" destId="{4483E7E3-4331-4A90-ABC5-E21D1DACD324}" srcOrd="0" destOrd="0" presId="urn:microsoft.com/office/officeart/2005/8/layout/lProcess1"/>
    <dgm:cxn modelId="{213D63A4-D30D-4BA3-8D78-E0A5D652214A}" srcId="{2DA0AE07-4019-4A43-8473-A8F1DC0C48C4}" destId="{661446E0-9E22-40F4-8BD5-86B98AE8470D}" srcOrd="0" destOrd="0" parTransId="{32ED1893-F65D-4945-9C22-4EF2225C89E9}" sibTransId="{6063299F-9FEC-4B2F-BA16-E79E54C0BF75}"/>
    <dgm:cxn modelId="{B46B0C53-FDE9-45FB-BF10-C6DD8D9AAB30}" type="presOf" srcId="{D3568322-7095-468B-B138-46D49EAE8303}" destId="{B7CE3D1D-3D68-4603-95DE-73F1877CC271}" srcOrd="0" destOrd="0" presId="urn:microsoft.com/office/officeart/2005/8/layout/lProcess1"/>
    <dgm:cxn modelId="{4C9307AC-C53E-4364-910F-5639B4F34170}" type="presOf" srcId="{9EBB9924-0A83-47BB-8DBC-6725B571F150}" destId="{63D0B53F-2378-4150-B9CE-BDAD08AC83D6}" srcOrd="0" destOrd="0" presId="urn:microsoft.com/office/officeart/2005/8/layout/lProcess1"/>
    <dgm:cxn modelId="{190BD26E-93A0-4B34-A24B-EFC216CE83F4}" type="presOf" srcId="{C443E42D-E6D0-48BB-92B9-A60539D2CF75}" destId="{67EDAC73-4E01-4789-B708-7E26B2A9BC15}" srcOrd="0" destOrd="0" presId="urn:microsoft.com/office/officeart/2005/8/layout/lProcess1"/>
    <dgm:cxn modelId="{3B059627-A8BC-4997-95BC-6F378BB66DC2}" type="presOf" srcId="{7BDF7C16-DE78-42F9-8BB2-19DEFD7EBBC5}" destId="{618A245D-D975-46DA-A067-767703316390}" srcOrd="0" destOrd="0" presId="urn:microsoft.com/office/officeart/2005/8/layout/lProcess1"/>
    <dgm:cxn modelId="{27BA23FD-D669-46D2-9296-77C8397BDF4A}" type="presOf" srcId="{AEDDF84D-DE77-4254-94DE-255E16142160}" destId="{61AEA655-4007-49F3-B793-189EB382F053}" srcOrd="0" destOrd="0" presId="urn:microsoft.com/office/officeart/2005/8/layout/lProcess1"/>
    <dgm:cxn modelId="{064BC2E6-8F19-4BFC-BD25-733B9928F93D}" type="presOf" srcId="{AD475289-B9AF-4FC7-89BC-352367FF59BA}" destId="{01F2046D-A2FD-4EE4-9C54-AC5341D74D89}" srcOrd="0" destOrd="0" presId="urn:microsoft.com/office/officeart/2005/8/layout/lProcess1"/>
    <dgm:cxn modelId="{765F058F-784D-47F2-9272-586A36B75BA9}" type="presOf" srcId="{0C141CC3-D8FE-4076-A225-B8C7EC3BF6AB}" destId="{5C9A586D-31B6-4DA8-ABE7-5CA8B6ABC127}" srcOrd="0" destOrd="0" presId="urn:microsoft.com/office/officeart/2005/8/layout/lProcess1"/>
    <dgm:cxn modelId="{8FB40AF8-DB38-453E-B590-CEDE1A326111}" type="presOf" srcId="{F28C28D2-663F-402A-8D45-6CE26341EE8D}" destId="{0E77892C-3E0D-4A24-BC3E-4249B6E98B46}" srcOrd="0" destOrd="0" presId="urn:microsoft.com/office/officeart/2005/8/layout/lProcess1"/>
    <dgm:cxn modelId="{DBB05EF4-E1E4-4C3E-A487-E9495F8548E6}" type="presOf" srcId="{8098F754-956A-4F8D-8454-2F4F54C755A8}" destId="{B1CAB9FE-2A0E-4E2E-99B0-923A95C6F103}" srcOrd="0" destOrd="0" presId="urn:microsoft.com/office/officeart/2005/8/layout/lProcess1"/>
    <dgm:cxn modelId="{70951D97-C05C-4060-9081-FF893E75E913}" srcId="{A3C8DCEC-DBD8-4E07-AFA1-B456249395C2}" destId="{2DA0AE07-4019-4A43-8473-A8F1DC0C48C4}" srcOrd="0" destOrd="0" parTransId="{6C0D94B0-CC0A-4422-B5FC-B7B8A84F94F3}" sibTransId="{E6196982-9CD5-49AE-AD41-E293C8C5AB2B}"/>
    <dgm:cxn modelId="{7EACF33F-07CB-4CFF-9947-574A277984C0}" srcId="{A3C8DCEC-DBD8-4E07-AFA1-B456249395C2}" destId="{F28C28D2-663F-402A-8D45-6CE26341EE8D}" srcOrd="2" destOrd="0" parTransId="{BE324482-55CD-4D58-A5DD-8A62290F3DEE}" sibTransId="{A3C9EBE9-7331-43ED-A961-BFFEA03ED922}"/>
    <dgm:cxn modelId="{8180E09E-6141-4BF5-8097-0DF6F25B78AA}" type="presOf" srcId="{E1A833EF-BCE2-4557-A460-B52A5D219DB4}" destId="{A62FC22A-4A13-49F6-9DDA-37BF50295D67}" srcOrd="0" destOrd="0" presId="urn:microsoft.com/office/officeart/2005/8/layout/lProcess1"/>
    <dgm:cxn modelId="{3E0596C6-E5FC-4702-9253-598D14B49AA2}" type="presOf" srcId="{BF256EF8-3EC1-42BD-91B7-66068167F0A5}" destId="{BEE45BB9-DDFE-4FB1-8405-B33D13D7F236}" srcOrd="0" destOrd="0" presId="urn:microsoft.com/office/officeart/2005/8/layout/lProcess1"/>
    <dgm:cxn modelId="{191C9775-5A20-4FE6-8F60-91EABF128D10}" srcId="{A3C8DCEC-DBD8-4E07-AFA1-B456249395C2}" destId="{D8656E0C-DEF5-46D2-AD7E-11A101E810AA}" srcOrd="5" destOrd="0" parTransId="{28BFF05B-F6F6-4EFB-A38A-53591A966A33}" sibTransId="{57CC2F64-F409-455B-8CB1-7D2A83872425}"/>
    <dgm:cxn modelId="{3EEEBBE5-7DBB-408D-8811-2C1CD0790F80}" srcId="{392ED9EE-3005-465B-9885-0E093C212937}" destId="{BF256EF8-3EC1-42BD-91B7-66068167F0A5}" srcOrd="0" destOrd="0" parTransId="{B6D1C5E6-4492-4A1E-8642-DA9A4059A4D3}" sibTransId="{CF5E0068-18F9-4E4A-A8DB-AA0DD47A7BBE}"/>
    <dgm:cxn modelId="{7832704C-B26C-4F48-B7F1-0CFF77105C1E}" type="presOf" srcId="{36E7916E-E84E-47D9-A3B0-89DFC8B28D47}" destId="{A82797F3-2215-401C-9D28-9AECFA49EB7D}" srcOrd="0" destOrd="0" presId="urn:microsoft.com/office/officeart/2005/8/layout/lProcess1"/>
    <dgm:cxn modelId="{6FEE4D84-0281-4D2C-81AD-78076A62DC50}" srcId="{392ED9EE-3005-465B-9885-0E093C212937}" destId="{AD475289-B9AF-4FC7-89BC-352367FF59BA}" srcOrd="1" destOrd="0" parTransId="{0F3639D0-510E-4A37-B7F9-964C6A9CC103}" sibTransId="{9EBB9924-0A83-47BB-8DBC-6725B571F150}"/>
    <dgm:cxn modelId="{DD44AC13-96DB-4E70-98C6-73FD98558EC1}" srcId="{36E7916E-E84E-47D9-A3B0-89DFC8B28D47}" destId="{906EB313-B258-4BC2-B339-AC954164538E}" srcOrd="2" destOrd="0" parTransId="{E15A37D1-463F-488F-B577-B7C679CEF62C}" sibTransId="{8C97F802-C2C9-4D1A-BD85-66659A02EB79}"/>
    <dgm:cxn modelId="{95075683-14D1-400D-90B7-0902783D9D3E}" type="presOf" srcId="{C5547F69-876D-48DC-B225-958B1E329975}" destId="{A91F775D-C97A-49D6-BE41-F678B953E69D}" srcOrd="0" destOrd="0" presId="urn:microsoft.com/office/officeart/2005/8/layout/lProcess1"/>
    <dgm:cxn modelId="{3256E992-1111-4EFC-A399-3EA17888A989}" type="presParOf" srcId="{1906798D-A06B-47DC-A164-F8BCF9F257DB}" destId="{1F4601DA-1C1B-4033-86D8-E6A4D6627689}" srcOrd="0" destOrd="0" presId="urn:microsoft.com/office/officeart/2005/8/layout/lProcess1"/>
    <dgm:cxn modelId="{BCD67F7D-B62E-4325-9CE4-6E4038444DA3}" type="presParOf" srcId="{1F4601DA-1C1B-4033-86D8-E6A4D6627689}" destId="{422EBEAB-869F-4A46-9697-6FF7A42D9D30}" srcOrd="0" destOrd="0" presId="urn:microsoft.com/office/officeart/2005/8/layout/lProcess1"/>
    <dgm:cxn modelId="{884C8E7C-3479-4DA8-8F41-65F040277A6D}" type="presParOf" srcId="{1F4601DA-1C1B-4033-86D8-E6A4D6627689}" destId="{D55A3539-4599-4E49-9BF3-977BC6AEFCA1}" srcOrd="1" destOrd="0" presId="urn:microsoft.com/office/officeart/2005/8/layout/lProcess1"/>
    <dgm:cxn modelId="{5E31C016-624B-42BC-8254-85C82AC9ADFF}" type="presParOf" srcId="{1F4601DA-1C1B-4033-86D8-E6A4D6627689}" destId="{EC1559BE-8339-40BF-822E-646192354603}" srcOrd="2" destOrd="0" presId="urn:microsoft.com/office/officeart/2005/8/layout/lProcess1"/>
    <dgm:cxn modelId="{AD996A04-E35A-4B2E-9BEB-8179473572AC}" type="presParOf" srcId="{1906798D-A06B-47DC-A164-F8BCF9F257DB}" destId="{11305641-0A4E-4974-9F53-E0520AEA69A2}" srcOrd="1" destOrd="0" presId="urn:microsoft.com/office/officeart/2005/8/layout/lProcess1"/>
    <dgm:cxn modelId="{67444162-13B3-490C-9446-2BBF179646BE}" type="presParOf" srcId="{1906798D-A06B-47DC-A164-F8BCF9F257DB}" destId="{55E7C8B0-18C7-402A-84CD-CD4CA8FC1F8D}" srcOrd="2" destOrd="0" presId="urn:microsoft.com/office/officeart/2005/8/layout/lProcess1"/>
    <dgm:cxn modelId="{233AA77B-C55D-40EF-B1EC-72E7B19EBEC7}" type="presParOf" srcId="{55E7C8B0-18C7-402A-84CD-CD4CA8FC1F8D}" destId="{748C1392-CF4E-4C8A-A15F-53819749D3DF}" srcOrd="0" destOrd="0" presId="urn:microsoft.com/office/officeart/2005/8/layout/lProcess1"/>
    <dgm:cxn modelId="{DFF65AA7-1875-41BA-B41D-6A71849C2B55}" type="presParOf" srcId="{55E7C8B0-18C7-402A-84CD-CD4CA8FC1F8D}" destId="{266D2A58-017B-486C-BD94-C1EC111AC7B3}" srcOrd="1" destOrd="0" presId="urn:microsoft.com/office/officeart/2005/8/layout/lProcess1"/>
    <dgm:cxn modelId="{D530D8AE-06EC-40D3-93C5-B6D3AF91362F}" type="presParOf" srcId="{55E7C8B0-18C7-402A-84CD-CD4CA8FC1F8D}" destId="{DAC023C7-E4F8-49AB-86D1-490679100B58}" srcOrd="2" destOrd="0" presId="urn:microsoft.com/office/officeart/2005/8/layout/lProcess1"/>
    <dgm:cxn modelId="{0D075D47-0392-4732-9B4F-270D3E3B0E2D}" type="presParOf" srcId="{1906798D-A06B-47DC-A164-F8BCF9F257DB}" destId="{C60B10AF-E700-4084-A06D-69F91404884A}" srcOrd="3" destOrd="0" presId="urn:microsoft.com/office/officeart/2005/8/layout/lProcess1"/>
    <dgm:cxn modelId="{2332A364-D573-4F18-90CD-D5CBC2CC17D0}" type="presParOf" srcId="{1906798D-A06B-47DC-A164-F8BCF9F257DB}" destId="{46B19357-01D1-41B0-B6F8-1A0480B6A038}" srcOrd="4" destOrd="0" presId="urn:microsoft.com/office/officeart/2005/8/layout/lProcess1"/>
    <dgm:cxn modelId="{8D3E4F57-EC53-4BC8-83CA-B9EDAEAED870}" type="presParOf" srcId="{46B19357-01D1-41B0-B6F8-1A0480B6A038}" destId="{0E77892C-3E0D-4A24-BC3E-4249B6E98B46}" srcOrd="0" destOrd="0" presId="urn:microsoft.com/office/officeart/2005/8/layout/lProcess1"/>
    <dgm:cxn modelId="{3E121837-13B4-4D18-B1A4-5ABF679E480A}" type="presParOf" srcId="{46B19357-01D1-41B0-B6F8-1A0480B6A038}" destId="{B1CAB9FE-2A0E-4E2E-99B0-923A95C6F103}" srcOrd="1" destOrd="0" presId="urn:microsoft.com/office/officeart/2005/8/layout/lProcess1"/>
    <dgm:cxn modelId="{D8046B5D-A2B5-4357-9EA6-8089675C9F6F}" type="presParOf" srcId="{46B19357-01D1-41B0-B6F8-1A0480B6A038}" destId="{A91F775D-C97A-49D6-BE41-F678B953E69D}" srcOrd="2" destOrd="0" presId="urn:microsoft.com/office/officeart/2005/8/layout/lProcess1"/>
    <dgm:cxn modelId="{334598EB-1C0F-4801-AF36-D7E7ABA85327}" type="presParOf" srcId="{1906798D-A06B-47DC-A164-F8BCF9F257DB}" destId="{B3149E3E-C47E-4EF6-B489-ABE38829D32F}" srcOrd="5" destOrd="0" presId="urn:microsoft.com/office/officeart/2005/8/layout/lProcess1"/>
    <dgm:cxn modelId="{C72B5478-19ED-41EA-9801-C960B72C7835}" type="presParOf" srcId="{1906798D-A06B-47DC-A164-F8BCF9F257DB}" destId="{E11CE2AB-D02B-45E7-B721-44B83018F53E}" srcOrd="6" destOrd="0" presId="urn:microsoft.com/office/officeart/2005/8/layout/lProcess1"/>
    <dgm:cxn modelId="{DD44A439-E696-4C2F-BF9D-58B9478258EE}" type="presParOf" srcId="{E11CE2AB-D02B-45E7-B721-44B83018F53E}" destId="{CC9562C9-3565-4350-9298-A544469A2B54}" srcOrd="0" destOrd="0" presId="urn:microsoft.com/office/officeart/2005/8/layout/lProcess1"/>
    <dgm:cxn modelId="{A16E29FC-7426-4D70-B62B-1E4D3B5768E7}" type="presParOf" srcId="{E11CE2AB-D02B-45E7-B721-44B83018F53E}" destId="{61AEA655-4007-49F3-B793-189EB382F053}" srcOrd="1" destOrd="0" presId="urn:microsoft.com/office/officeart/2005/8/layout/lProcess1"/>
    <dgm:cxn modelId="{88AFF080-DB76-4517-ACCB-EADD53CB01E0}" type="presParOf" srcId="{E11CE2AB-D02B-45E7-B721-44B83018F53E}" destId="{B7896027-E82B-4B2C-B6F2-4870CB2C3E38}" srcOrd="2" destOrd="0" presId="urn:microsoft.com/office/officeart/2005/8/layout/lProcess1"/>
    <dgm:cxn modelId="{E378B0A7-B6AE-4EEC-AC1E-F6AC442A8991}" type="presParOf" srcId="{1906798D-A06B-47DC-A164-F8BCF9F257DB}" destId="{C2082868-EA38-4A98-8FF8-1ACE517F5961}" srcOrd="7" destOrd="0" presId="urn:microsoft.com/office/officeart/2005/8/layout/lProcess1"/>
    <dgm:cxn modelId="{697B7877-41EA-48A3-A105-F77D1892B536}" type="presParOf" srcId="{1906798D-A06B-47DC-A164-F8BCF9F257DB}" destId="{B41E28BB-63DA-4276-BD66-C130B91F6AD9}" srcOrd="8" destOrd="0" presId="urn:microsoft.com/office/officeart/2005/8/layout/lProcess1"/>
    <dgm:cxn modelId="{55522D81-9C43-4C3D-A35D-B02EA786F65F}" type="presParOf" srcId="{B41E28BB-63DA-4276-BD66-C130B91F6AD9}" destId="{A82797F3-2215-401C-9D28-9AECFA49EB7D}" srcOrd="0" destOrd="0" presId="urn:microsoft.com/office/officeart/2005/8/layout/lProcess1"/>
    <dgm:cxn modelId="{E85B12E5-4D40-400B-AED5-39382E6AC2AF}" type="presParOf" srcId="{B41E28BB-63DA-4276-BD66-C130B91F6AD9}" destId="{C2375A38-E4D9-490C-B6CE-434B61C6DFB7}" srcOrd="1" destOrd="0" presId="urn:microsoft.com/office/officeart/2005/8/layout/lProcess1"/>
    <dgm:cxn modelId="{B1C6CA02-AAFD-4392-89A6-6069DDE1C815}" type="presParOf" srcId="{B41E28BB-63DA-4276-BD66-C130B91F6AD9}" destId="{618A245D-D975-46DA-A067-767703316390}" srcOrd="2" destOrd="0" presId="urn:microsoft.com/office/officeart/2005/8/layout/lProcess1"/>
    <dgm:cxn modelId="{6B3F3607-98AB-41BD-A2CD-8B345D71B19E}" type="presParOf" srcId="{B41E28BB-63DA-4276-BD66-C130B91F6AD9}" destId="{5C201B72-EFEF-479D-8F7E-21A87D3E8164}" srcOrd="3" destOrd="0" presId="urn:microsoft.com/office/officeart/2005/8/layout/lProcess1"/>
    <dgm:cxn modelId="{8CE1D0F1-9BB2-4FCE-8379-27B67EF7877F}" type="presParOf" srcId="{B41E28BB-63DA-4276-BD66-C130B91F6AD9}" destId="{71F8FE33-C5FA-433E-8218-A90BFA2C2C57}" srcOrd="4" destOrd="0" presId="urn:microsoft.com/office/officeart/2005/8/layout/lProcess1"/>
    <dgm:cxn modelId="{3BE2267B-A3B1-4CE0-AD34-585C4E3CD4FA}" type="presParOf" srcId="{B41E28BB-63DA-4276-BD66-C130B91F6AD9}" destId="{5C9A586D-31B6-4DA8-ABE7-5CA8B6ABC127}" srcOrd="5" destOrd="0" presId="urn:microsoft.com/office/officeart/2005/8/layout/lProcess1"/>
    <dgm:cxn modelId="{BCCC0933-7622-45E0-8B27-2E9986D34232}" type="presParOf" srcId="{B41E28BB-63DA-4276-BD66-C130B91F6AD9}" destId="{C31A250F-8280-43CF-8848-600B87156BD6}" srcOrd="6" destOrd="0" presId="urn:microsoft.com/office/officeart/2005/8/layout/lProcess1"/>
    <dgm:cxn modelId="{263E7EED-DD76-4986-9FAD-DF9812C95EFD}" type="presParOf" srcId="{B41E28BB-63DA-4276-BD66-C130B91F6AD9}" destId="{6AA9CA38-FDC3-438A-8D80-E81F290A8696}" srcOrd="7" destOrd="0" presId="urn:microsoft.com/office/officeart/2005/8/layout/lProcess1"/>
    <dgm:cxn modelId="{352A5B35-EB6D-42BA-A3E9-663B77946315}" type="presParOf" srcId="{B41E28BB-63DA-4276-BD66-C130B91F6AD9}" destId="{E3A7A7F1-8B2D-4C2D-863A-0436D1482EDB}" srcOrd="8" destOrd="0" presId="urn:microsoft.com/office/officeart/2005/8/layout/lProcess1"/>
    <dgm:cxn modelId="{7F1E4CCF-89C9-4AE0-AD70-6634EFF30816}" type="presParOf" srcId="{1906798D-A06B-47DC-A164-F8BCF9F257DB}" destId="{2B2D3696-B98E-4101-A7F8-27FCFB79E490}" srcOrd="9" destOrd="0" presId="urn:microsoft.com/office/officeart/2005/8/layout/lProcess1"/>
    <dgm:cxn modelId="{194E080E-96F3-44EC-9DCD-F266042A1DF1}" type="presParOf" srcId="{1906798D-A06B-47DC-A164-F8BCF9F257DB}" destId="{23F7DE93-4036-4E47-9DA6-6B6974C3E47A}" srcOrd="10" destOrd="0" presId="urn:microsoft.com/office/officeart/2005/8/layout/lProcess1"/>
    <dgm:cxn modelId="{E9B59366-CBFE-4EC2-B615-285B390D41B6}" type="presParOf" srcId="{23F7DE93-4036-4E47-9DA6-6B6974C3E47A}" destId="{619FD306-F3E5-4EAC-8903-905B7C0DBDD5}" srcOrd="0" destOrd="0" presId="urn:microsoft.com/office/officeart/2005/8/layout/lProcess1"/>
    <dgm:cxn modelId="{F5BE80B8-4FC9-408A-8E22-807D09FD5961}" type="presParOf" srcId="{23F7DE93-4036-4E47-9DA6-6B6974C3E47A}" destId="{B7CE3D1D-3D68-4603-95DE-73F1877CC271}" srcOrd="1" destOrd="0" presId="urn:microsoft.com/office/officeart/2005/8/layout/lProcess1"/>
    <dgm:cxn modelId="{771BE251-731E-423E-9D9E-F485E5D24725}" type="presParOf" srcId="{23F7DE93-4036-4E47-9DA6-6B6974C3E47A}" destId="{1AD8E5A7-7FCB-4C59-98BB-8E85E91931D6}" srcOrd="2" destOrd="0" presId="urn:microsoft.com/office/officeart/2005/8/layout/lProcess1"/>
    <dgm:cxn modelId="{FB193D46-3AF2-493E-8579-90FD62968F20}" type="presParOf" srcId="{23F7DE93-4036-4E47-9DA6-6B6974C3E47A}" destId="{A62FC22A-4A13-49F6-9DDA-37BF50295D67}" srcOrd="3" destOrd="0" presId="urn:microsoft.com/office/officeart/2005/8/layout/lProcess1"/>
    <dgm:cxn modelId="{37E2962B-D0EC-4BD5-A4B0-3327C660B357}" type="presParOf" srcId="{23F7DE93-4036-4E47-9DA6-6B6974C3E47A}" destId="{07AB3274-48C1-4204-9279-05FD25505670}" srcOrd="4" destOrd="0" presId="urn:microsoft.com/office/officeart/2005/8/layout/lProcess1"/>
    <dgm:cxn modelId="{6742FFAE-D605-4561-9EE5-BC24398275EE}" type="presParOf" srcId="{23F7DE93-4036-4E47-9DA6-6B6974C3E47A}" destId="{2AFCCFE1-067F-4AC9-83FB-62B1BBB0B3D3}" srcOrd="5" destOrd="0" presId="urn:microsoft.com/office/officeart/2005/8/layout/lProcess1"/>
    <dgm:cxn modelId="{E04365DB-CC93-4F2A-BCEB-883146014568}" type="presParOf" srcId="{23F7DE93-4036-4E47-9DA6-6B6974C3E47A}" destId="{4483E7E3-4331-4A90-ABC5-E21D1DACD324}" srcOrd="6" destOrd="0" presId="urn:microsoft.com/office/officeart/2005/8/layout/lProcess1"/>
    <dgm:cxn modelId="{32B04207-241F-479F-A255-612B5964EDD3}" type="presParOf" srcId="{1906798D-A06B-47DC-A164-F8BCF9F257DB}" destId="{5946EAA4-3C44-4768-905D-FFB565AC223E}" srcOrd="11" destOrd="0" presId="urn:microsoft.com/office/officeart/2005/8/layout/lProcess1"/>
    <dgm:cxn modelId="{54CE82B3-EFAF-42EB-898C-952BE1633DB8}" type="presParOf" srcId="{1906798D-A06B-47DC-A164-F8BCF9F257DB}" destId="{0F1C1833-637B-4AA2-A455-CCB8606BCF0E}" srcOrd="12" destOrd="0" presId="urn:microsoft.com/office/officeart/2005/8/layout/lProcess1"/>
    <dgm:cxn modelId="{BDF00807-5F06-4CDC-B167-E2007775200D}" type="presParOf" srcId="{0F1C1833-637B-4AA2-A455-CCB8606BCF0E}" destId="{96E38BE5-2766-47A3-B60C-0D8457DF7638}" srcOrd="0" destOrd="0" presId="urn:microsoft.com/office/officeart/2005/8/layout/lProcess1"/>
    <dgm:cxn modelId="{1E21DE5A-0A44-41FA-AE71-34116174381D}" type="presParOf" srcId="{0F1C1833-637B-4AA2-A455-CCB8606BCF0E}" destId="{0805F94E-C503-47FB-A648-FA85A5C95BDB}" srcOrd="1" destOrd="0" presId="urn:microsoft.com/office/officeart/2005/8/layout/lProcess1"/>
    <dgm:cxn modelId="{870CB290-5F84-4BF2-8878-6C9332136F6F}" type="presParOf" srcId="{0F1C1833-637B-4AA2-A455-CCB8606BCF0E}" destId="{BEE45BB9-DDFE-4FB1-8405-B33D13D7F236}" srcOrd="2" destOrd="0" presId="urn:microsoft.com/office/officeart/2005/8/layout/lProcess1"/>
    <dgm:cxn modelId="{AD947820-096D-4D55-B783-9F4BE2BE3A40}" type="presParOf" srcId="{0F1C1833-637B-4AA2-A455-CCB8606BCF0E}" destId="{A9D30108-98FD-405F-90C6-6B393B36B3E8}" srcOrd="3" destOrd="0" presId="urn:microsoft.com/office/officeart/2005/8/layout/lProcess1"/>
    <dgm:cxn modelId="{D1F179A2-E7DE-4B5D-9F71-44F45F0FE5FD}" type="presParOf" srcId="{0F1C1833-637B-4AA2-A455-CCB8606BCF0E}" destId="{01F2046D-A2FD-4EE4-9C54-AC5341D74D89}" srcOrd="4" destOrd="0" presId="urn:microsoft.com/office/officeart/2005/8/layout/lProcess1"/>
    <dgm:cxn modelId="{E2F0493F-5984-46A3-B9AD-B215225F742E}" type="presParOf" srcId="{0F1C1833-637B-4AA2-A455-CCB8606BCF0E}" destId="{63D0B53F-2378-4150-B9CE-BDAD08AC83D6}" srcOrd="5" destOrd="0" presId="urn:microsoft.com/office/officeart/2005/8/layout/lProcess1"/>
    <dgm:cxn modelId="{A73C9F6C-DD46-44FF-A8BA-9442C0BBAE0C}" type="presParOf" srcId="{0F1C1833-637B-4AA2-A455-CCB8606BCF0E}" destId="{2BD9EF95-C67D-496E-8F95-5B69DA2F3427}" srcOrd="6" destOrd="0" presId="urn:microsoft.com/office/officeart/2005/8/layout/lProcess1"/>
    <dgm:cxn modelId="{BF582B99-B806-49C9-9762-954A261C697A}" type="presParOf" srcId="{1906798D-A06B-47DC-A164-F8BCF9F257DB}" destId="{CFC5899E-7510-40D6-B038-B9D9EF714E49}" srcOrd="13" destOrd="0" presId="urn:microsoft.com/office/officeart/2005/8/layout/lProcess1"/>
    <dgm:cxn modelId="{F8F8EE18-9E1A-4810-9F9D-E98EB94760BE}" type="presParOf" srcId="{1906798D-A06B-47DC-A164-F8BCF9F257DB}" destId="{B7839744-645D-4125-B456-4D4EB9FA6335}" srcOrd="14" destOrd="0" presId="urn:microsoft.com/office/officeart/2005/8/layout/lProcess1"/>
    <dgm:cxn modelId="{728518C4-089A-4128-95FD-3FA6BB701C59}" type="presParOf" srcId="{B7839744-645D-4125-B456-4D4EB9FA6335}" destId="{20E0BBD4-C761-4C14-BBCB-CD30C6FB9E3B}" srcOrd="0" destOrd="0" presId="urn:microsoft.com/office/officeart/2005/8/layout/lProcess1"/>
    <dgm:cxn modelId="{D953B4DB-672F-49BF-87A5-96F36E36F3A9}" type="presParOf" srcId="{B7839744-645D-4125-B456-4D4EB9FA6335}" destId="{577CB5E9-DA62-42DB-896D-D0227EF2FC2B}" srcOrd="1" destOrd="0" presId="urn:microsoft.com/office/officeart/2005/8/layout/lProcess1"/>
    <dgm:cxn modelId="{8C98E632-6496-4A92-8EE3-CB3B1E82BBDC}" type="presParOf" srcId="{B7839744-645D-4125-B456-4D4EB9FA6335}" destId="{9C9CC761-9126-4FA0-854A-067A43F8B8C1}" srcOrd="2" destOrd="0" presId="urn:microsoft.com/office/officeart/2005/8/layout/lProcess1"/>
    <dgm:cxn modelId="{BF258B18-5842-4DC8-87D3-2A1EA90D52E8}" type="presParOf" srcId="{B7839744-645D-4125-B456-4D4EB9FA6335}" destId="{AC478E8F-622D-4831-972C-535829D52C96}" srcOrd="3" destOrd="0" presId="urn:microsoft.com/office/officeart/2005/8/layout/lProcess1"/>
    <dgm:cxn modelId="{D155CC16-D48C-4BFA-A281-3D249C215064}" type="presParOf" srcId="{B7839744-645D-4125-B456-4D4EB9FA6335}" destId="{67EDAC73-4E01-4789-B708-7E26B2A9BC15}" srcOrd="4" destOrd="0" presId="urn:microsoft.com/office/officeart/2005/8/layout/lProcess1"/>
    <dgm:cxn modelId="{A28752C6-E719-458F-9335-DE075B1084CC}" type="presParOf" srcId="{B7839744-645D-4125-B456-4D4EB9FA6335}" destId="{A5103C8E-631D-4A6B-BE64-266E85D1AAFA}" srcOrd="5" destOrd="0" presId="urn:microsoft.com/office/officeart/2005/8/layout/lProcess1"/>
    <dgm:cxn modelId="{07B1556A-2B5C-443E-A6B2-25006056EA1A}" type="presParOf" srcId="{B7839744-645D-4125-B456-4D4EB9FA6335}" destId="{A7535043-C399-4916-BF96-834F9DDF6BF1}" srcOrd="6" destOrd="0" presId="urn:microsoft.com/office/officeart/2005/8/layout/lProcess1"/>
    <dgm:cxn modelId="{554615A2-AE69-4BD4-B3E9-9BC42C891A41}" type="presParOf" srcId="{B7839744-645D-4125-B456-4D4EB9FA6335}" destId="{2CDC1411-817A-4875-9753-1C62155D6BBD}" srcOrd="7" destOrd="0" presId="urn:microsoft.com/office/officeart/2005/8/layout/lProcess1"/>
    <dgm:cxn modelId="{DEF2F2B8-046D-40DF-BBD0-0B7988DBAE62}" type="presParOf" srcId="{B7839744-645D-4125-B456-4D4EB9FA6335}" destId="{98564C96-18A5-4B2D-B97A-335A09FD0700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24F1C-3258-4581-A368-7C810FC18F6A}">
      <dsp:nvSpPr>
        <dsp:cNvPr id="0" name=""/>
        <dsp:cNvSpPr/>
      </dsp:nvSpPr>
      <dsp:spPr>
        <a:xfrm>
          <a:off x="1860" y="8918"/>
          <a:ext cx="951569" cy="27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27940" rIns="78232" bIns="27940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/>
            <a:t>Lab 1</a:t>
          </a:r>
          <a:endParaRPr lang="en-US" sz="1050" kern="1200" dirty="0"/>
        </a:p>
      </dsp:txBody>
      <dsp:txXfrm>
        <a:off x="1860" y="8918"/>
        <a:ext cx="951569" cy="277200"/>
      </dsp:txXfrm>
    </dsp:sp>
    <dsp:sp modelId="{4632F32A-9D1B-4ADB-BABE-09A9F5033410}">
      <dsp:nvSpPr>
        <dsp:cNvPr id="0" name=""/>
        <dsp:cNvSpPr/>
      </dsp:nvSpPr>
      <dsp:spPr>
        <a:xfrm>
          <a:off x="953430" y="8918"/>
          <a:ext cx="190313" cy="2772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E9BF9-134F-4778-A38C-CABC4CF2D7B2}">
      <dsp:nvSpPr>
        <dsp:cNvPr id="0" name=""/>
        <dsp:cNvSpPr/>
      </dsp:nvSpPr>
      <dsp:spPr>
        <a:xfrm>
          <a:off x="1221730" y="0"/>
          <a:ext cx="2588269" cy="27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50" kern="1200" dirty="0" smtClean="0"/>
            <a:t>Static Analysis of  </a:t>
          </a:r>
          <a:r>
            <a:rPr lang="en-US" sz="1050" kern="1200" dirty="0" err="1" smtClean="0"/>
            <a:t>DroidDream</a:t>
          </a:r>
          <a:endParaRPr lang="en-US" sz="1050" kern="1200" dirty="0"/>
        </a:p>
      </dsp:txBody>
      <dsp:txXfrm>
        <a:off x="1221730" y="0"/>
        <a:ext cx="2588269" cy="277200"/>
      </dsp:txXfrm>
    </dsp:sp>
    <dsp:sp modelId="{F6FE21D8-186F-4F50-BF46-42580E64EFE6}">
      <dsp:nvSpPr>
        <dsp:cNvPr id="0" name=""/>
        <dsp:cNvSpPr/>
      </dsp:nvSpPr>
      <dsp:spPr>
        <a:xfrm>
          <a:off x="1860" y="336519"/>
          <a:ext cx="951569" cy="27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27940" rIns="78232" bIns="27940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/>
            <a:t>Lab 2</a:t>
          </a:r>
          <a:endParaRPr lang="en-US" sz="1050" kern="1200" dirty="0"/>
        </a:p>
      </dsp:txBody>
      <dsp:txXfrm>
        <a:off x="1860" y="336519"/>
        <a:ext cx="951569" cy="277200"/>
      </dsp:txXfrm>
    </dsp:sp>
    <dsp:sp modelId="{101F0B33-1B39-4048-8F5D-D98608AAD395}">
      <dsp:nvSpPr>
        <dsp:cNvPr id="0" name=""/>
        <dsp:cNvSpPr/>
      </dsp:nvSpPr>
      <dsp:spPr>
        <a:xfrm>
          <a:off x="953430" y="336519"/>
          <a:ext cx="190313" cy="2772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75B94-9C6C-4C4B-B509-97D65129F860}">
      <dsp:nvSpPr>
        <dsp:cNvPr id="0" name=""/>
        <dsp:cNvSpPr/>
      </dsp:nvSpPr>
      <dsp:spPr>
        <a:xfrm>
          <a:off x="1219869" y="336519"/>
          <a:ext cx="2588269" cy="27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50" kern="1200" dirty="0" smtClean="0"/>
            <a:t>Dynamic Analysis of  an Banking Trojan</a:t>
          </a:r>
          <a:endParaRPr lang="en-US" sz="1050" kern="1200" dirty="0"/>
        </a:p>
      </dsp:txBody>
      <dsp:txXfrm>
        <a:off x="1219869" y="336519"/>
        <a:ext cx="2588269" cy="277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24F1C-3258-4581-A368-7C810FC18F6A}">
      <dsp:nvSpPr>
        <dsp:cNvPr id="0" name=""/>
        <dsp:cNvSpPr/>
      </dsp:nvSpPr>
      <dsp:spPr>
        <a:xfrm>
          <a:off x="1785" y="8918"/>
          <a:ext cx="913507" cy="27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27940" rIns="78232" bIns="27940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/>
            <a:t>Lab 1</a:t>
          </a:r>
          <a:endParaRPr lang="en-US" sz="1050" kern="1200" dirty="0"/>
        </a:p>
      </dsp:txBody>
      <dsp:txXfrm>
        <a:off x="1785" y="8918"/>
        <a:ext cx="913507" cy="277200"/>
      </dsp:txXfrm>
    </dsp:sp>
    <dsp:sp modelId="{4632F32A-9D1B-4ADB-BABE-09A9F5033410}">
      <dsp:nvSpPr>
        <dsp:cNvPr id="0" name=""/>
        <dsp:cNvSpPr/>
      </dsp:nvSpPr>
      <dsp:spPr>
        <a:xfrm>
          <a:off x="915292" y="8918"/>
          <a:ext cx="182701" cy="2772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E9BF9-134F-4778-A38C-CABC4CF2D7B2}">
      <dsp:nvSpPr>
        <dsp:cNvPr id="0" name=""/>
        <dsp:cNvSpPr/>
      </dsp:nvSpPr>
      <dsp:spPr>
        <a:xfrm>
          <a:off x="1172860" y="0"/>
          <a:ext cx="2484739" cy="27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50" kern="1200" dirty="0" smtClean="0"/>
            <a:t>Static Analysis of Android Malware</a:t>
          </a:r>
          <a:endParaRPr lang="en-US" sz="1050" kern="1200" dirty="0"/>
        </a:p>
      </dsp:txBody>
      <dsp:txXfrm>
        <a:off x="1172860" y="0"/>
        <a:ext cx="2484739" cy="277200"/>
      </dsp:txXfrm>
    </dsp:sp>
    <dsp:sp modelId="{F6FE21D8-186F-4F50-BF46-42580E64EFE6}">
      <dsp:nvSpPr>
        <dsp:cNvPr id="0" name=""/>
        <dsp:cNvSpPr/>
      </dsp:nvSpPr>
      <dsp:spPr>
        <a:xfrm>
          <a:off x="1785" y="336519"/>
          <a:ext cx="913507" cy="27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27940" rIns="78232" bIns="27940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/>
            <a:t>Lab 2</a:t>
          </a:r>
          <a:endParaRPr lang="en-US" sz="1050" kern="1200" dirty="0"/>
        </a:p>
      </dsp:txBody>
      <dsp:txXfrm>
        <a:off x="1785" y="336519"/>
        <a:ext cx="913507" cy="277200"/>
      </dsp:txXfrm>
    </dsp:sp>
    <dsp:sp modelId="{101F0B33-1B39-4048-8F5D-D98608AAD395}">
      <dsp:nvSpPr>
        <dsp:cNvPr id="0" name=""/>
        <dsp:cNvSpPr/>
      </dsp:nvSpPr>
      <dsp:spPr>
        <a:xfrm>
          <a:off x="915292" y="336519"/>
          <a:ext cx="182701" cy="2772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75B94-9C6C-4C4B-B509-97D65129F860}">
      <dsp:nvSpPr>
        <dsp:cNvPr id="0" name=""/>
        <dsp:cNvSpPr/>
      </dsp:nvSpPr>
      <dsp:spPr>
        <a:xfrm>
          <a:off x="1171074" y="336519"/>
          <a:ext cx="2484739" cy="27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50" kern="1200" dirty="0" smtClean="0"/>
            <a:t>Dynamic Analysis of Android Malware</a:t>
          </a:r>
          <a:endParaRPr lang="en-US" sz="1050" kern="1200" dirty="0"/>
        </a:p>
      </dsp:txBody>
      <dsp:txXfrm>
        <a:off x="1171074" y="336519"/>
        <a:ext cx="2484739" cy="2772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24F1C-3258-4581-A368-7C810FC18F6A}">
      <dsp:nvSpPr>
        <dsp:cNvPr id="0" name=""/>
        <dsp:cNvSpPr/>
      </dsp:nvSpPr>
      <dsp:spPr>
        <a:xfrm>
          <a:off x="1860" y="8918"/>
          <a:ext cx="951569" cy="27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27940" rIns="78232" bIns="27940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/>
            <a:t>Lab 1</a:t>
          </a:r>
          <a:endParaRPr lang="en-US" sz="1050" kern="1200" dirty="0"/>
        </a:p>
      </dsp:txBody>
      <dsp:txXfrm>
        <a:off x="1860" y="8918"/>
        <a:ext cx="951569" cy="277200"/>
      </dsp:txXfrm>
    </dsp:sp>
    <dsp:sp modelId="{4632F32A-9D1B-4ADB-BABE-09A9F5033410}">
      <dsp:nvSpPr>
        <dsp:cNvPr id="0" name=""/>
        <dsp:cNvSpPr/>
      </dsp:nvSpPr>
      <dsp:spPr>
        <a:xfrm>
          <a:off x="953430" y="8918"/>
          <a:ext cx="190313" cy="2772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E9BF9-134F-4778-A38C-CABC4CF2D7B2}">
      <dsp:nvSpPr>
        <dsp:cNvPr id="0" name=""/>
        <dsp:cNvSpPr/>
      </dsp:nvSpPr>
      <dsp:spPr>
        <a:xfrm>
          <a:off x="1221730" y="0"/>
          <a:ext cx="2588269" cy="27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50" kern="1200" dirty="0" smtClean="0"/>
            <a:t>Analysis of </a:t>
          </a:r>
          <a:r>
            <a:rPr lang="en-US" sz="1050" kern="1200" dirty="0" err="1" smtClean="0"/>
            <a:t>ScarePackage</a:t>
          </a:r>
          <a:endParaRPr lang="en-US" sz="1050" kern="1200" dirty="0"/>
        </a:p>
      </dsp:txBody>
      <dsp:txXfrm>
        <a:off x="1221730" y="0"/>
        <a:ext cx="2588269" cy="277200"/>
      </dsp:txXfrm>
    </dsp:sp>
    <dsp:sp modelId="{F6FE21D8-186F-4F50-BF46-42580E64EFE6}">
      <dsp:nvSpPr>
        <dsp:cNvPr id="0" name=""/>
        <dsp:cNvSpPr/>
      </dsp:nvSpPr>
      <dsp:spPr>
        <a:xfrm>
          <a:off x="1860" y="336519"/>
          <a:ext cx="951569" cy="27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27940" rIns="78232" bIns="27940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/>
            <a:t>Lab 2</a:t>
          </a:r>
          <a:endParaRPr lang="en-US" sz="1050" kern="1200" dirty="0"/>
        </a:p>
      </dsp:txBody>
      <dsp:txXfrm>
        <a:off x="1860" y="336519"/>
        <a:ext cx="951569" cy="277200"/>
      </dsp:txXfrm>
    </dsp:sp>
    <dsp:sp modelId="{101F0B33-1B39-4048-8F5D-D98608AAD395}">
      <dsp:nvSpPr>
        <dsp:cNvPr id="0" name=""/>
        <dsp:cNvSpPr/>
      </dsp:nvSpPr>
      <dsp:spPr>
        <a:xfrm>
          <a:off x="953430" y="336519"/>
          <a:ext cx="190313" cy="2772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75B94-9C6C-4C4B-B509-97D65129F860}">
      <dsp:nvSpPr>
        <dsp:cNvPr id="0" name=""/>
        <dsp:cNvSpPr/>
      </dsp:nvSpPr>
      <dsp:spPr>
        <a:xfrm>
          <a:off x="1219869" y="336519"/>
          <a:ext cx="2588269" cy="27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50" kern="1200" dirty="0" smtClean="0"/>
            <a:t>Analysis of </a:t>
          </a:r>
          <a:r>
            <a:rPr lang="en-US" sz="1050" kern="1200" dirty="0" err="1" smtClean="0"/>
            <a:t>SimpleLocker</a:t>
          </a:r>
          <a:r>
            <a:rPr lang="en-US" sz="1050" kern="1200" dirty="0" smtClean="0"/>
            <a:t> and Decryption</a:t>
          </a:r>
          <a:endParaRPr lang="en-US" sz="1050" kern="1200" dirty="0"/>
        </a:p>
      </dsp:txBody>
      <dsp:txXfrm>
        <a:off x="1219869" y="336519"/>
        <a:ext cx="2588269" cy="2772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24F1C-3258-4581-A368-7C810FC18F6A}">
      <dsp:nvSpPr>
        <dsp:cNvPr id="0" name=""/>
        <dsp:cNvSpPr/>
      </dsp:nvSpPr>
      <dsp:spPr>
        <a:xfrm>
          <a:off x="1785" y="8918"/>
          <a:ext cx="913507" cy="27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27940" rIns="78232" bIns="27940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/>
            <a:t>Lab 1</a:t>
          </a:r>
          <a:endParaRPr lang="en-US" sz="1050" kern="1200" dirty="0"/>
        </a:p>
      </dsp:txBody>
      <dsp:txXfrm>
        <a:off x="1785" y="8918"/>
        <a:ext cx="913507" cy="277200"/>
      </dsp:txXfrm>
    </dsp:sp>
    <dsp:sp modelId="{4632F32A-9D1B-4ADB-BABE-09A9F5033410}">
      <dsp:nvSpPr>
        <dsp:cNvPr id="0" name=""/>
        <dsp:cNvSpPr/>
      </dsp:nvSpPr>
      <dsp:spPr>
        <a:xfrm>
          <a:off x="915292" y="8918"/>
          <a:ext cx="182701" cy="2772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8E9BF9-134F-4778-A38C-CABC4CF2D7B2}">
      <dsp:nvSpPr>
        <dsp:cNvPr id="0" name=""/>
        <dsp:cNvSpPr/>
      </dsp:nvSpPr>
      <dsp:spPr>
        <a:xfrm>
          <a:off x="1172860" y="0"/>
          <a:ext cx="2484739" cy="27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50" kern="1200" dirty="0" smtClean="0"/>
            <a:t>Analysis of </a:t>
          </a:r>
          <a:r>
            <a:rPr lang="en-US" sz="1050" kern="1200" dirty="0" err="1" smtClean="0"/>
            <a:t>Obad</a:t>
          </a:r>
          <a:endParaRPr lang="en-US" sz="1050" kern="1200" dirty="0"/>
        </a:p>
      </dsp:txBody>
      <dsp:txXfrm>
        <a:off x="1172860" y="0"/>
        <a:ext cx="2484739" cy="277200"/>
      </dsp:txXfrm>
    </dsp:sp>
    <dsp:sp modelId="{F6FE21D8-186F-4F50-BF46-42580E64EFE6}">
      <dsp:nvSpPr>
        <dsp:cNvPr id="0" name=""/>
        <dsp:cNvSpPr/>
      </dsp:nvSpPr>
      <dsp:spPr>
        <a:xfrm>
          <a:off x="1785" y="336519"/>
          <a:ext cx="913507" cy="27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27940" rIns="78232" bIns="27940" numCol="1" spcCol="1270" anchor="ctr" anchorCtr="0">
          <a:noAutofit/>
        </a:bodyPr>
        <a:lstStyle/>
        <a:p>
          <a:pPr lvl="0" algn="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/>
            <a:t>Lab 2</a:t>
          </a:r>
          <a:endParaRPr lang="en-US" sz="1050" kern="1200" dirty="0"/>
        </a:p>
      </dsp:txBody>
      <dsp:txXfrm>
        <a:off x="1785" y="336519"/>
        <a:ext cx="913507" cy="277200"/>
      </dsp:txXfrm>
    </dsp:sp>
    <dsp:sp modelId="{101F0B33-1B39-4048-8F5D-D98608AAD395}">
      <dsp:nvSpPr>
        <dsp:cNvPr id="0" name=""/>
        <dsp:cNvSpPr/>
      </dsp:nvSpPr>
      <dsp:spPr>
        <a:xfrm>
          <a:off x="915292" y="336519"/>
          <a:ext cx="182701" cy="2772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75B94-9C6C-4C4B-B509-97D65129F860}">
      <dsp:nvSpPr>
        <dsp:cNvPr id="0" name=""/>
        <dsp:cNvSpPr/>
      </dsp:nvSpPr>
      <dsp:spPr>
        <a:xfrm>
          <a:off x="1171074" y="336519"/>
          <a:ext cx="2484739" cy="27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50" kern="1200" dirty="0" smtClean="0"/>
            <a:t>Evade emulator detection</a:t>
          </a:r>
          <a:endParaRPr lang="en-US" sz="1050" kern="1200" dirty="0"/>
        </a:p>
      </dsp:txBody>
      <dsp:txXfrm>
        <a:off x="1171074" y="336519"/>
        <a:ext cx="2484739" cy="2772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4F8397-A390-4927-84F8-E7671781EDE2}">
      <dsp:nvSpPr>
        <dsp:cNvPr id="0" name=""/>
        <dsp:cNvSpPr/>
      </dsp:nvSpPr>
      <dsp:spPr>
        <a:xfrm>
          <a:off x="2109" y="306123"/>
          <a:ext cx="1833116" cy="7332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>
              <a:solidFill>
                <a:schemeClr val="bg1"/>
              </a:solidFill>
            </a:rPr>
            <a:t>1G (Analog) 80’s</a:t>
          </a:r>
          <a:endParaRPr lang="en-US" sz="1400" kern="1200"/>
        </a:p>
      </dsp:txBody>
      <dsp:txXfrm>
        <a:off x="368732" y="306123"/>
        <a:ext cx="1099870" cy="733246"/>
      </dsp:txXfrm>
    </dsp:sp>
    <dsp:sp modelId="{473F55C4-DEB8-4957-9622-33168CAA8B51}">
      <dsp:nvSpPr>
        <dsp:cNvPr id="0" name=""/>
        <dsp:cNvSpPr/>
      </dsp:nvSpPr>
      <dsp:spPr>
        <a:xfrm>
          <a:off x="2109" y="1131025"/>
          <a:ext cx="1466492" cy="2245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AMPS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FDMA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Analog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Jamming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Cell Phone cloning</a:t>
          </a:r>
          <a:endParaRPr lang="en-US" sz="1400" kern="1200" dirty="0"/>
        </a:p>
      </dsp:txBody>
      <dsp:txXfrm>
        <a:off x="2109" y="1131025"/>
        <a:ext cx="1466492" cy="2245851"/>
      </dsp:txXfrm>
    </dsp:sp>
    <dsp:sp modelId="{C5787160-AD03-4E78-9F50-EB1BEC8E356F}">
      <dsp:nvSpPr>
        <dsp:cNvPr id="0" name=""/>
        <dsp:cNvSpPr/>
      </dsp:nvSpPr>
      <dsp:spPr>
        <a:xfrm>
          <a:off x="1619225" y="306123"/>
          <a:ext cx="1833116" cy="7332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>
              <a:solidFill>
                <a:schemeClr val="bg1"/>
              </a:solidFill>
            </a:rPr>
            <a:t>2G (</a:t>
          </a:r>
          <a:r>
            <a:rPr lang="en-US" sz="1400" kern="1200" smtClean="0"/>
            <a:t>Digital</a:t>
          </a:r>
          <a:r>
            <a:rPr lang="en-US" sz="1400" kern="1200" smtClean="0">
              <a:solidFill>
                <a:schemeClr val="bg1"/>
              </a:solidFill>
            </a:rPr>
            <a:t>) 90’s</a:t>
          </a:r>
          <a:endParaRPr lang="en-US" sz="1400" kern="1200">
            <a:solidFill>
              <a:schemeClr val="bg1"/>
            </a:solidFill>
          </a:endParaRPr>
        </a:p>
      </dsp:txBody>
      <dsp:txXfrm>
        <a:off x="1985848" y="306123"/>
        <a:ext cx="1099870" cy="733246"/>
      </dsp:txXfrm>
    </dsp:sp>
    <dsp:sp modelId="{2D7498A0-2253-455A-B85F-27FD57D806C7}">
      <dsp:nvSpPr>
        <dsp:cNvPr id="0" name=""/>
        <dsp:cNvSpPr/>
      </dsp:nvSpPr>
      <dsp:spPr>
        <a:xfrm>
          <a:off x="1619225" y="1131025"/>
          <a:ext cx="1466492" cy="2245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SMS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Europe vs U.S.A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GSM = TDMA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Digital AMPS = CDMA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Voice encrypted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GSM = A5 V1/2 (weak) 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AMPS = CAVE</a:t>
          </a:r>
          <a:endParaRPr lang="en-US" sz="1400" kern="1200"/>
        </a:p>
      </dsp:txBody>
      <dsp:txXfrm>
        <a:off x="1619225" y="1131025"/>
        <a:ext cx="1466492" cy="2245851"/>
      </dsp:txXfrm>
    </dsp:sp>
    <dsp:sp modelId="{92AB23D3-59AC-49DE-ADDF-9D1C8FDCA7BD}">
      <dsp:nvSpPr>
        <dsp:cNvPr id="0" name=""/>
        <dsp:cNvSpPr/>
      </dsp:nvSpPr>
      <dsp:spPr>
        <a:xfrm>
          <a:off x="3236341" y="306123"/>
          <a:ext cx="1833116" cy="7332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>
              <a:solidFill>
                <a:schemeClr val="bg1"/>
              </a:solidFill>
            </a:rPr>
            <a:t>2.5G (</a:t>
          </a:r>
          <a:r>
            <a:rPr lang="en-US" sz="1400" kern="1200" smtClean="0"/>
            <a:t>Data</a:t>
          </a:r>
          <a:r>
            <a:rPr lang="en-US" sz="1400" kern="1200" smtClean="0">
              <a:solidFill>
                <a:schemeClr val="bg1"/>
              </a:solidFill>
            </a:rPr>
            <a:t>) 2000</a:t>
          </a:r>
          <a:endParaRPr lang="en-US" sz="1400" kern="1200">
            <a:solidFill>
              <a:schemeClr val="bg1"/>
            </a:solidFill>
          </a:endParaRPr>
        </a:p>
      </dsp:txBody>
      <dsp:txXfrm>
        <a:off x="3602964" y="306123"/>
        <a:ext cx="1099870" cy="733246"/>
      </dsp:txXfrm>
    </dsp:sp>
    <dsp:sp modelId="{8B245A46-D88D-43CB-B430-CB74765C6694}">
      <dsp:nvSpPr>
        <dsp:cNvPr id="0" name=""/>
        <dsp:cNvSpPr/>
      </dsp:nvSpPr>
      <dsp:spPr>
        <a:xfrm>
          <a:off x="3236341" y="1131025"/>
          <a:ext cx="1466492" cy="2245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Standards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GPRS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CDMA2000-1X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EDGE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Data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WAP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MMS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E-mail</a:t>
          </a:r>
          <a:endParaRPr lang="en-US" sz="1400" kern="1200"/>
        </a:p>
      </dsp:txBody>
      <dsp:txXfrm>
        <a:off x="3236341" y="1131025"/>
        <a:ext cx="1466492" cy="2245851"/>
      </dsp:txXfrm>
    </dsp:sp>
    <dsp:sp modelId="{2FE8D665-0B16-4C19-9D19-CAB1C8362D8E}">
      <dsp:nvSpPr>
        <dsp:cNvPr id="0" name=""/>
        <dsp:cNvSpPr/>
      </dsp:nvSpPr>
      <dsp:spPr>
        <a:xfrm>
          <a:off x="4853458" y="306123"/>
          <a:ext cx="1833116" cy="7332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>
              <a:solidFill>
                <a:schemeClr val="bg1"/>
              </a:solidFill>
            </a:rPr>
            <a:t>3G (Internet) 2001</a:t>
          </a:r>
          <a:endParaRPr lang="en-US" sz="1400" kern="1200">
            <a:solidFill>
              <a:schemeClr val="bg1"/>
            </a:solidFill>
          </a:endParaRPr>
        </a:p>
      </dsp:txBody>
      <dsp:txXfrm>
        <a:off x="5220081" y="306123"/>
        <a:ext cx="1099870" cy="733246"/>
      </dsp:txXfrm>
    </dsp:sp>
    <dsp:sp modelId="{0B4F1E38-E405-45AA-92D9-A4713C645670}">
      <dsp:nvSpPr>
        <dsp:cNvPr id="0" name=""/>
        <dsp:cNvSpPr/>
      </dsp:nvSpPr>
      <dsp:spPr>
        <a:xfrm>
          <a:off x="4853458" y="1131025"/>
          <a:ext cx="1466492" cy="2245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Packet switching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Standards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WCDMA (Europe/Japan)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CDMA2000 (U.S.A)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TD-SCDMA (China)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Security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A5/3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SIM Card</a:t>
          </a:r>
          <a:endParaRPr lang="en-US" sz="1400" kern="1200"/>
        </a:p>
      </dsp:txBody>
      <dsp:txXfrm>
        <a:off x="4853458" y="1131025"/>
        <a:ext cx="1466492" cy="2245851"/>
      </dsp:txXfrm>
    </dsp:sp>
    <dsp:sp modelId="{9DF6903A-607F-4B3C-B6C1-957EEBB5F4C3}">
      <dsp:nvSpPr>
        <dsp:cNvPr id="0" name=""/>
        <dsp:cNvSpPr/>
      </dsp:nvSpPr>
      <dsp:spPr>
        <a:xfrm>
          <a:off x="6470574" y="306123"/>
          <a:ext cx="1833116" cy="7332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4G (VoIP) 2010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6837197" y="306123"/>
        <a:ext cx="1099870" cy="733246"/>
      </dsp:txXfrm>
    </dsp:sp>
    <dsp:sp modelId="{4CB25967-A253-4004-B5AE-F1A11F38E21D}">
      <dsp:nvSpPr>
        <dsp:cNvPr id="0" name=""/>
        <dsp:cNvSpPr/>
      </dsp:nvSpPr>
      <dsp:spPr>
        <a:xfrm>
          <a:off x="6470574" y="1131025"/>
          <a:ext cx="1466492" cy="2245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WiMAX (IEEE 802.16)</a:t>
          </a:r>
          <a:endParaRPr lang="en-US" sz="1400" kern="1200">
            <a:solidFill>
              <a:schemeClr val="bg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LTE (GSM)</a:t>
          </a:r>
          <a:endParaRPr lang="en-US" sz="1400" kern="1200"/>
        </a:p>
      </dsp:txBody>
      <dsp:txXfrm>
        <a:off x="6470574" y="1131025"/>
        <a:ext cx="1466492" cy="224585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2EBEAB-869F-4A46-9697-6FF7A42D9D30}">
      <dsp:nvSpPr>
        <dsp:cNvPr id="0" name=""/>
        <dsp:cNvSpPr/>
      </dsp:nvSpPr>
      <dsp:spPr>
        <a:xfrm>
          <a:off x="1730" y="708616"/>
          <a:ext cx="1000906" cy="513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Froyo</a:t>
          </a:r>
          <a:r>
            <a:rPr lang="en-US" sz="900" kern="1200" dirty="0" smtClean="0"/>
            <a:t> 2.2 (May 2010)</a:t>
          </a:r>
          <a:endParaRPr lang="en-US" sz="900" kern="1200" dirty="0"/>
        </a:p>
      </dsp:txBody>
      <dsp:txXfrm>
        <a:off x="16756" y="723642"/>
        <a:ext cx="970854" cy="482975"/>
      </dsp:txXfrm>
    </dsp:sp>
    <dsp:sp modelId="{D55A3539-4599-4E49-9BF3-977BC6AEFCA1}">
      <dsp:nvSpPr>
        <dsp:cNvPr id="0" name=""/>
        <dsp:cNvSpPr/>
      </dsp:nvSpPr>
      <dsp:spPr>
        <a:xfrm rot="5400000">
          <a:off x="480288" y="1243538"/>
          <a:ext cx="43789" cy="437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1559BE-8339-40BF-822E-646192354603}">
      <dsp:nvSpPr>
        <dsp:cNvPr id="0" name=""/>
        <dsp:cNvSpPr/>
      </dsp:nvSpPr>
      <dsp:spPr>
        <a:xfrm>
          <a:off x="1730" y="1309222"/>
          <a:ext cx="1000906" cy="35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Device Administrator</a:t>
          </a:r>
          <a:endParaRPr lang="en-US" sz="900" kern="1200" dirty="0"/>
        </a:p>
      </dsp:txBody>
      <dsp:txXfrm>
        <a:off x="12186" y="1319678"/>
        <a:ext cx="979994" cy="336078"/>
      </dsp:txXfrm>
    </dsp:sp>
    <dsp:sp modelId="{748C1392-CF4E-4C8A-A15F-53819749D3DF}">
      <dsp:nvSpPr>
        <dsp:cNvPr id="0" name=""/>
        <dsp:cNvSpPr/>
      </dsp:nvSpPr>
      <dsp:spPr>
        <a:xfrm>
          <a:off x="1142763" y="708616"/>
          <a:ext cx="1000906" cy="513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Gingerbread 2.3 (Feb 2011)</a:t>
          </a:r>
          <a:endParaRPr lang="en-US" sz="900" kern="1200" dirty="0"/>
        </a:p>
      </dsp:txBody>
      <dsp:txXfrm>
        <a:off x="1157789" y="723642"/>
        <a:ext cx="970854" cy="482975"/>
      </dsp:txXfrm>
    </dsp:sp>
    <dsp:sp modelId="{266D2A58-017B-486C-BD94-C1EC111AC7B3}">
      <dsp:nvSpPr>
        <dsp:cNvPr id="0" name=""/>
        <dsp:cNvSpPr/>
      </dsp:nvSpPr>
      <dsp:spPr>
        <a:xfrm rot="5400000">
          <a:off x="1621322" y="1243538"/>
          <a:ext cx="43789" cy="437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C023C7-E4F8-49AB-86D1-490679100B58}">
      <dsp:nvSpPr>
        <dsp:cNvPr id="0" name=""/>
        <dsp:cNvSpPr/>
      </dsp:nvSpPr>
      <dsp:spPr>
        <a:xfrm>
          <a:off x="1142763" y="1309222"/>
          <a:ext cx="1000906" cy="35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Hardware-based NX</a:t>
          </a:r>
          <a:endParaRPr lang="en-US" sz="900" kern="1200" dirty="0"/>
        </a:p>
      </dsp:txBody>
      <dsp:txXfrm>
        <a:off x="1153219" y="1319678"/>
        <a:ext cx="979994" cy="336078"/>
      </dsp:txXfrm>
    </dsp:sp>
    <dsp:sp modelId="{0E77892C-3E0D-4A24-BC3E-4249B6E98B46}">
      <dsp:nvSpPr>
        <dsp:cNvPr id="0" name=""/>
        <dsp:cNvSpPr/>
      </dsp:nvSpPr>
      <dsp:spPr>
        <a:xfrm>
          <a:off x="2283796" y="708616"/>
          <a:ext cx="1000906" cy="513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Honeycomb 4.0 (July 2011)</a:t>
          </a:r>
          <a:endParaRPr lang="en-US" sz="900" kern="1200" dirty="0"/>
        </a:p>
      </dsp:txBody>
      <dsp:txXfrm>
        <a:off x="2298822" y="723642"/>
        <a:ext cx="970854" cy="482975"/>
      </dsp:txXfrm>
    </dsp:sp>
    <dsp:sp modelId="{B1CAB9FE-2A0E-4E2E-99B0-923A95C6F103}">
      <dsp:nvSpPr>
        <dsp:cNvPr id="0" name=""/>
        <dsp:cNvSpPr/>
      </dsp:nvSpPr>
      <dsp:spPr>
        <a:xfrm rot="5400000">
          <a:off x="2762355" y="1243538"/>
          <a:ext cx="43789" cy="437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F775D-C97A-49D6-BE41-F678B953E69D}">
      <dsp:nvSpPr>
        <dsp:cNvPr id="0" name=""/>
        <dsp:cNvSpPr/>
      </dsp:nvSpPr>
      <dsp:spPr>
        <a:xfrm>
          <a:off x="2283796" y="1309222"/>
          <a:ext cx="1000906" cy="35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Full-disk encryption</a:t>
          </a:r>
          <a:endParaRPr lang="en-US" sz="900" kern="1200" dirty="0"/>
        </a:p>
      </dsp:txBody>
      <dsp:txXfrm>
        <a:off x="2294252" y="1319678"/>
        <a:ext cx="979994" cy="336078"/>
      </dsp:txXfrm>
    </dsp:sp>
    <dsp:sp modelId="{CC9562C9-3565-4350-9298-A544469A2B54}">
      <dsp:nvSpPr>
        <dsp:cNvPr id="0" name=""/>
        <dsp:cNvSpPr/>
      </dsp:nvSpPr>
      <dsp:spPr>
        <a:xfrm>
          <a:off x="3424830" y="708616"/>
          <a:ext cx="1000906" cy="513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Ice Cream Sandwich (Dec 2011)</a:t>
          </a:r>
          <a:endParaRPr lang="en-US" sz="900" kern="1200" dirty="0"/>
        </a:p>
      </dsp:txBody>
      <dsp:txXfrm>
        <a:off x="3439856" y="723642"/>
        <a:ext cx="970854" cy="482975"/>
      </dsp:txXfrm>
    </dsp:sp>
    <dsp:sp modelId="{61AEA655-4007-49F3-B793-189EB382F053}">
      <dsp:nvSpPr>
        <dsp:cNvPr id="0" name=""/>
        <dsp:cNvSpPr/>
      </dsp:nvSpPr>
      <dsp:spPr>
        <a:xfrm rot="5400000">
          <a:off x="3903388" y="1243538"/>
          <a:ext cx="43789" cy="437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896027-E82B-4B2C-B6F2-4870CB2C3E38}">
      <dsp:nvSpPr>
        <dsp:cNvPr id="0" name=""/>
        <dsp:cNvSpPr/>
      </dsp:nvSpPr>
      <dsp:spPr>
        <a:xfrm>
          <a:off x="3424830" y="1309222"/>
          <a:ext cx="1000906" cy="35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ASLR</a:t>
          </a:r>
          <a:endParaRPr lang="en-US" sz="900" kern="1200" dirty="0"/>
        </a:p>
      </dsp:txBody>
      <dsp:txXfrm>
        <a:off x="3435286" y="1319678"/>
        <a:ext cx="979994" cy="336078"/>
      </dsp:txXfrm>
    </dsp:sp>
    <dsp:sp modelId="{A82797F3-2215-401C-9D28-9AECFA49EB7D}">
      <dsp:nvSpPr>
        <dsp:cNvPr id="0" name=""/>
        <dsp:cNvSpPr/>
      </dsp:nvSpPr>
      <dsp:spPr>
        <a:xfrm>
          <a:off x="4565863" y="708616"/>
          <a:ext cx="1000906" cy="513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Jelly Bean 4.2 (Nov 2012)</a:t>
          </a:r>
          <a:endParaRPr lang="en-US" sz="900" kern="1200" dirty="0"/>
        </a:p>
      </dsp:txBody>
      <dsp:txXfrm>
        <a:off x="4580889" y="723642"/>
        <a:ext cx="970854" cy="482975"/>
      </dsp:txXfrm>
    </dsp:sp>
    <dsp:sp modelId="{C2375A38-E4D9-490C-B6CE-434B61C6DFB7}">
      <dsp:nvSpPr>
        <dsp:cNvPr id="0" name=""/>
        <dsp:cNvSpPr/>
      </dsp:nvSpPr>
      <dsp:spPr>
        <a:xfrm rot="5400000">
          <a:off x="5044421" y="1243538"/>
          <a:ext cx="43789" cy="437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A245D-D975-46DA-A067-767703316390}">
      <dsp:nvSpPr>
        <dsp:cNvPr id="0" name=""/>
        <dsp:cNvSpPr/>
      </dsp:nvSpPr>
      <dsp:spPr>
        <a:xfrm>
          <a:off x="4565863" y="1309222"/>
          <a:ext cx="1000906" cy="35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SMS notification</a:t>
          </a:r>
          <a:endParaRPr lang="en-US" sz="900" kern="1200" dirty="0"/>
        </a:p>
      </dsp:txBody>
      <dsp:txXfrm>
        <a:off x="4576319" y="1319678"/>
        <a:ext cx="979994" cy="336078"/>
      </dsp:txXfrm>
    </dsp:sp>
    <dsp:sp modelId="{5C201B72-EFEF-479D-8F7E-21A87D3E8164}">
      <dsp:nvSpPr>
        <dsp:cNvPr id="0" name=""/>
        <dsp:cNvSpPr/>
      </dsp:nvSpPr>
      <dsp:spPr>
        <a:xfrm rot="5400000">
          <a:off x="5044421" y="1688108"/>
          <a:ext cx="43789" cy="437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F8FE33-C5FA-433E-8218-A90BFA2C2C57}">
      <dsp:nvSpPr>
        <dsp:cNvPr id="0" name=""/>
        <dsp:cNvSpPr/>
      </dsp:nvSpPr>
      <dsp:spPr>
        <a:xfrm>
          <a:off x="4565863" y="1753792"/>
          <a:ext cx="1000906" cy="35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App Verification</a:t>
          </a:r>
          <a:endParaRPr lang="en-US" sz="900" kern="1200" dirty="0"/>
        </a:p>
      </dsp:txBody>
      <dsp:txXfrm>
        <a:off x="4576319" y="1764248"/>
        <a:ext cx="979994" cy="336078"/>
      </dsp:txXfrm>
    </dsp:sp>
    <dsp:sp modelId="{5C9A586D-31B6-4DA8-ABE7-5CA8B6ABC127}">
      <dsp:nvSpPr>
        <dsp:cNvPr id="0" name=""/>
        <dsp:cNvSpPr/>
      </dsp:nvSpPr>
      <dsp:spPr>
        <a:xfrm rot="5400000">
          <a:off x="5044421" y="2132678"/>
          <a:ext cx="43789" cy="437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A250F-8280-43CF-8848-600B87156BD6}">
      <dsp:nvSpPr>
        <dsp:cNvPr id="0" name=""/>
        <dsp:cNvSpPr/>
      </dsp:nvSpPr>
      <dsp:spPr>
        <a:xfrm>
          <a:off x="4565863" y="2198362"/>
          <a:ext cx="1000906" cy="35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ADB </a:t>
          </a:r>
          <a:r>
            <a:rPr lang="en-US" sz="900" kern="1200" dirty="0" err="1" smtClean="0"/>
            <a:t>Auth</a:t>
          </a:r>
          <a:endParaRPr lang="en-US" sz="900" kern="1200" dirty="0"/>
        </a:p>
      </dsp:txBody>
      <dsp:txXfrm>
        <a:off x="4576319" y="2208818"/>
        <a:ext cx="979994" cy="336078"/>
      </dsp:txXfrm>
    </dsp:sp>
    <dsp:sp modelId="{6AA9CA38-FDC3-438A-8D80-E81F290A8696}">
      <dsp:nvSpPr>
        <dsp:cNvPr id="0" name=""/>
        <dsp:cNvSpPr/>
      </dsp:nvSpPr>
      <dsp:spPr>
        <a:xfrm rot="5400000">
          <a:off x="5044421" y="2577248"/>
          <a:ext cx="43789" cy="437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A7A7F1-8B2D-4C2D-863A-0436D1482EDB}">
      <dsp:nvSpPr>
        <dsp:cNvPr id="0" name=""/>
        <dsp:cNvSpPr/>
      </dsp:nvSpPr>
      <dsp:spPr>
        <a:xfrm>
          <a:off x="4565863" y="2642932"/>
          <a:ext cx="1000906" cy="35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Certificate Pinning</a:t>
          </a:r>
          <a:endParaRPr lang="en-US" sz="900" kern="1200" dirty="0"/>
        </a:p>
      </dsp:txBody>
      <dsp:txXfrm>
        <a:off x="4576319" y="2653388"/>
        <a:ext cx="979994" cy="336078"/>
      </dsp:txXfrm>
    </dsp:sp>
    <dsp:sp modelId="{619FD306-F3E5-4EAC-8903-905B7C0DBDD5}">
      <dsp:nvSpPr>
        <dsp:cNvPr id="0" name=""/>
        <dsp:cNvSpPr/>
      </dsp:nvSpPr>
      <dsp:spPr>
        <a:xfrm>
          <a:off x="5706896" y="708616"/>
          <a:ext cx="1000906" cy="513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Jelly Bean 4.3 (July 2013)</a:t>
          </a:r>
          <a:endParaRPr lang="en-US" sz="900" kern="1200" dirty="0"/>
        </a:p>
      </dsp:txBody>
      <dsp:txXfrm>
        <a:off x="5721922" y="723642"/>
        <a:ext cx="970854" cy="482975"/>
      </dsp:txXfrm>
    </dsp:sp>
    <dsp:sp modelId="{B7CE3D1D-3D68-4603-95DE-73F1877CC271}">
      <dsp:nvSpPr>
        <dsp:cNvPr id="0" name=""/>
        <dsp:cNvSpPr/>
      </dsp:nvSpPr>
      <dsp:spPr>
        <a:xfrm rot="5400000">
          <a:off x="6185455" y="1243538"/>
          <a:ext cx="43789" cy="437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D8E5A7-7FCB-4C59-98BB-8E85E91931D6}">
      <dsp:nvSpPr>
        <dsp:cNvPr id="0" name=""/>
        <dsp:cNvSpPr/>
      </dsp:nvSpPr>
      <dsp:spPr>
        <a:xfrm>
          <a:off x="5706896" y="1309222"/>
          <a:ext cx="1000906" cy="35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SE Linux (Permissive)</a:t>
          </a:r>
          <a:endParaRPr lang="en-US" sz="900" kern="1200" dirty="0"/>
        </a:p>
      </dsp:txBody>
      <dsp:txXfrm>
        <a:off x="5717352" y="1319678"/>
        <a:ext cx="979994" cy="336078"/>
      </dsp:txXfrm>
    </dsp:sp>
    <dsp:sp modelId="{A62FC22A-4A13-49F6-9DDA-37BF50295D67}">
      <dsp:nvSpPr>
        <dsp:cNvPr id="0" name=""/>
        <dsp:cNvSpPr/>
      </dsp:nvSpPr>
      <dsp:spPr>
        <a:xfrm rot="5400000">
          <a:off x="6185455" y="1688108"/>
          <a:ext cx="43789" cy="437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AB3274-48C1-4204-9279-05FD25505670}">
      <dsp:nvSpPr>
        <dsp:cNvPr id="0" name=""/>
        <dsp:cNvSpPr/>
      </dsp:nvSpPr>
      <dsp:spPr>
        <a:xfrm>
          <a:off x="5706896" y="1753792"/>
          <a:ext cx="1000906" cy="35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Kernel address leakage prevent</a:t>
          </a:r>
          <a:endParaRPr lang="en-US" sz="900" kern="1200" dirty="0"/>
        </a:p>
      </dsp:txBody>
      <dsp:txXfrm>
        <a:off x="5717352" y="1764248"/>
        <a:ext cx="979994" cy="336078"/>
      </dsp:txXfrm>
    </dsp:sp>
    <dsp:sp modelId="{2AFCCFE1-067F-4AC9-83FB-62B1BBB0B3D3}">
      <dsp:nvSpPr>
        <dsp:cNvPr id="0" name=""/>
        <dsp:cNvSpPr/>
      </dsp:nvSpPr>
      <dsp:spPr>
        <a:xfrm rot="5400000">
          <a:off x="6185455" y="2132678"/>
          <a:ext cx="43789" cy="437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83E7E3-4331-4A90-ABC5-E21D1DACD324}">
      <dsp:nvSpPr>
        <dsp:cNvPr id="0" name=""/>
        <dsp:cNvSpPr/>
      </dsp:nvSpPr>
      <dsp:spPr>
        <a:xfrm>
          <a:off x="5706896" y="2198362"/>
          <a:ext cx="1000906" cy="35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ELF Hardening</a:t>
          </a:r>
          <a:endParaRPr lang="en-US" sz="900" kern="1200" dirty="0"/>
        </a:p>
      </dsp:txBody>
      <dsp:txXfrm>
        <a:off x="5717352" y="2208818"/>
        <a:ext cx="979994" cy="336078"/>
      </dsp:txXfrm>
    </dsp:sp>
    <dsp:sp modelId="{96E38BE5-2766-47A3-B60C-0D8457DF7638}">
      <dsp:nvSpPr>
        <dsp:cNvPr id="0" name=""/>
        <dsp:cNvSpPr/>
      </dsp:nvSpPr>
      <dsp:spPr>
        <a:xfrm>
          <a:off x="6847929" y="708616"/>
          <a:ext cx="1000906" cy="513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KitKat 4.4 (October 2013)</a:t>
          </a:r>
          <a:endParaRPr lang="en-US" sz="900" kern="1200" dirty="0"/>
        </a:p>
      </dsp:txBody>
      <dsp:txXfrm>
        <a:off x="6862955" y="723642"/>
        <a:ext cx="970854" cy="482975"/>
      </dsp:txXfrm>
    </dsp:sp>
    <dsp:sp modelId="{0805F94E-C503-47FB-A648-FA85A5C95BDB}">
      <dsp:nvSpPr>
        <dsp:cNvPr id="0" name=""/>
        <dsp:cNvSpPr/>
      </dsp:nvSpPr>
      <dsp:spPr>
        <a:xfrm rot="5400000">
          <a:off x="7326488" y="1243538"/>
          <a:ext cx="43789" cy="437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E45BB9-DDFE-4FB1-8405-B33D13D7F236}">
      <dsp:nvSpPr>
        <dsp:cNvPr id="0" name=""/>
        <dsp:cNvSpPr/>
      </dsp:nvSpPr>
      <dsp:spPr>
        <a:xfrm>
          <a:off x="6847929" y="1309222"/>
          <a:ext cx="1000906" cy="35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SE Linux (Enforced)</a:t>
          </a:r>
          <a:endParaRPr lang="en-US" sz="900" kern="1200" dirty="0"/>
        </a:p>
      </dsp:txBody>
      <dsp:txXfrm>
        <a:off x="6858385" y="1319678"/>
        <a:ext cx="979994" cy="336078"/>
      </dsp:txXfrm>
    </dsp:sp>
    <dsp:sp modelId="{A9D30108-98FD-405F-90C6-6B393B36B3E8}">
      <dsp:nvSpPr>
        <dsp:cNvPr id="0" name=""/>
        <dsp:cNvSpPr/>
      </dsp:nvSpPr>
      <dsp:spPr>
        <a:xfrm rot="5400000">
          <a:off x="7326488" y="1688108"/>
          <a:ext cx="43789" cy="437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F2046D-A2FD-4EE4-9C54-AC5341D74D89}">
      <dsp:nvSpPr>
        <dsp:cNvPr id="0" name=""/>
        <dsp:cNvSpPr/>
      </dsp:nvSpPr>
      <dsp:spPr>
        <a:xfrm>
          <a:off x="6847929" y="1753792"/>
          <a:ext cx="1000906" cy="35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SSL CA Certificate Warning</a:t>
          </a:r>
          <a:endParaRPr lang="en-US" sz="900" kern="1200" dirty="0"/>
        </a:p>
      </dsp:txBody>
      <dsp:txXfrm>
        <a:off x="6858385" y="1764248"/>
        <a:ext cx="979994" cy="336078"/>
      </dsp:txXfrm>
    </dsp:sp>
    <dsp:sp modelId="{63D0B53F-2378-4150-B9CE-BDAD08AC83D6}">
      <dsp:nvSpPr>
        <dsp:cNvPr id="0" name=""/>
        <dsp:cNvSpPr/>
      </dsp:nvSpPr>
      <dsp:spPr>
        <a:xfrm rot="5400000">
          <a:off x="7326488" y="2132678"/>
          <a:ext cx="43789" cy="437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9EF95-C67D-496E-8F95-5B69DA2F3427}">
      <dsp:nvSpPr>
        <dsp:cNvPr id="0" name=""/>
        <dsp:cNvSpPr/>
      </dsp:nvSpPr>
      <dsp:spPr>
        <a:xfrm>
          <a:off x="6847929" y="2198362"/>
          <a:ext cx="1000906" cy="35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kern="1200" dirty="0" smtClean="0">
              <a:effectLst/>
            </a:rPr>
            <a:t>Fix for </a:t>
          </a:r>
          <a:r>
            <a:rPr lang="en-US" sz="900" b="0" kern="1200" dirty="0" err="1" smtClean="0">
              <a:effectLst/>
            </a:rPr>
            <a:t>OpenSSL</a:t>
          </a:r>
          <a:r>
            <a:rPr lang="en-US" sz="900" b="0" kern="1200" dirty="0" smtClean="0">
              <a:effectLst/>
            </a:rPr>
            <a:t> man-in-the-middle</a:t>
          </a:r>
          <a:endParaRPr lang="en-US" sz="900" kern="1200" dirty="0"/>
        </a:p>
      </dsp:txBody>
      <dsp:txXfrm>
        <a:off x="6858385" y="2208818"/>
        <a:ext cx="979994" cy="336078"/>
      </dsp:txXfrm>
    </dsp:sp>
    <dsp:sp modelId="{20E0BBD4-C761-4C14-BBCB-CD30C6FB9E3B}">
      <dsp:nvSpPr>
        <dsp:cNvPr id="0" name=""/>
        <dsp:cNvSpPr/>
      </dsp:nvSpPr>
      <dsp:spPr>
        <a:xfrm>
          <a:off x="7988963" y="708616"/>
          <a:ext cx="1000906" cy="513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Lollipop 5.0 (November 2014)</a:t>
          </a:r>
          <a:endParaRPr lang="en-US" sz="900" kern="1200" dirty="0"/>
        </a:p>
      </dsp:txBody>
      <dsp:txXfrm>
        <a:off x="8003989" y="723642"/>
        <a:ext cx="970854" cy="482975"/>
      </dsp:txXfrm>
    </dsp:sp>
    <dsp:sp modelId="{577CB5E9-DA62-42DB-896D-D0227EF2FC2B}">
      <dsp:nvSpPr>
        <dsp:cNvPr id="0" name=""/>
        <dsp:cNvSpPr/>
      </dsp:nvSpPr>
      <dsp:spPr>
        <a:xfrm rot="5400000">
          <a:off x="8467521" y="1243538"/>
          <a:ext cx="43789" cy="437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CC761-9126-4FA0-854A-067A43F8B8C1}">
      <dsp:nvSpPr>
        <dsp:cNvPr id="0" name=""/>
        <dsp:cNvSpPr/>
      </dsp:nvSpPr>
      <dsp:spPr>
        <a:xfrm>
          <a:off x="7988963" y="1309222"/>
          <a:ext cx="1000906" cy="35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Encrypted by default</a:t>
          </a:r>
          <a:endParaRPr lang="en-US" sz="900" kern="1200" dirty="0"/>
        </a:p>
      </dsp:txBody>
      <dsp:txXfrm>
        <a:off x="7999419" y="1319678"/>
        <a:ext cx="979994" cy="336078"/>
      </dsp:txXfrm>
    </dsp:sp>
    <dsp:sp modelId="{AC478E8F-622D-4831-972C-535829D52C96}">
      <dsp:nvSpPr>
        <dsp:cNvPr id="0" name=""/>
        <dsp:cNvSpPr/>
      </dsp:nvSpPr>
      <dsp:spPr>
        <a:xfrm rot="5400000">
          <a:off x="8467521" y="1688108"/>
          <a:ext cx="43789" cy="437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EDAC73-4E01-4789-B708-7E26B2A9BC15}">
      <dsp:nvSpPr>
        <dsp:cNvPr id="0" name=""/>
        <dsp:cNvSpPr/>
      </dsp:nvSpPr>
      <dsp:spPr>
        <a:xfrm>
          <a:off x="7988963" y="1753792"/>
          <a:ext cx="1000906" cy="35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Smart Lock</a:t>
          </a:r>
          <a:endParaRPr lang="en-US" sz="900" kern="1200" dirty="0"/>
        </a:p>
      </dsp:txBody>
      <dsp:txXfrm>
        <a:off x="7999419" y="1764248"/>
        <a:ext cx="979994" cy="336078"/>
      </dsp:txXfrm>
    </dsp:sp>
    <dsp:sp modelId="{A5103C8E-631D-4A6B-BE64-266E85D1AAFA}">
      <dsp:nvSpPr>
        <dsp:cNvPr id="0" name=""/>
        <dsp:cNvSpPr/>
      </dsp:nvSpPr>
      <dsp:spPr>
        <a:xfrm rot="5400000">
          <a:off x="8467521" y="2132678"/>
          <a:ext cx="43789" cy="437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35043-C399-4916-BF96-834F9DDF6BF1}">
      <dsp:nvSpPr>
        <dsp:cNvPr id="0" name=""/>
        <dsp:cNvSpPr/>
      </dsp:nvSpPr>
      <dsp:spPr>
        <a:xfrm>
          <a:off x="7988963" y="2198362"/>
          <a:ext cx="1000906" cy="35699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rPr>
            <a:t>Multi-user</a:t>
          </a:r>
          <a:endParaRPr lang="en-US" sz="900" kern="1200" dirty="0"/>
        </a:p>
      </dsp:txBody>
      <dsp:txXfrm>
        <a:off x="7999419" y="2208818"/>
        <a:ext cx="979994" cy="336078"/>
      </dsp:txXfrm>
    </dsp:sp>
    <dsp:sp modelId="{2CDC1411-817A-4875-9753-1C62155D6BBD}">
      <dsp:nvSpPr>
        <dsp:cNvPr id="0" name=""/>
        <dsp:cNvSpPr/>
      </dsp:nvSpPr>
      <dsp:spPr>
        <a:xfrm rot="5400000">
          <a:off x="8467521" y="2577248"/>
          <a:ext cx="43789" cy="437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564C96-18A5-4B2D-B97A-335A09FD0700}">
      <dsp:nvSpPr>
        <dsp:cNvPr id="0" name=""/>
        <dsp:cNvSpPr/>
      </dsp:nvSpPr>
      <dsp:spPr>
        <a:xfrm>
          <a:off x="7988963" y="2642932"/>
          <a:ext cx="1000906" cy="38225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Vulnerabilities fixed</a:t>
          </a:r>
          <a:endParaRPr lang="en-US" sz="900" kern="1200" dirty="0"/>
        </a:p>
      </dsp:txBody>
      <dsp:txXfrm>
        <a:off x="8000159" y="2654128"/>
        <a:ext cx="978514" cy="359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+Icon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+Icon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+Icon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+Icon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5160"/>
          </a:xfrm>
          <a:prstGeom prst="rect">
            <a:avLst/>
          </a:prstGeom>
        </p:spPr>
        <p:txBody>
          <a:bodyPr vert="horz" lIns="92885" tIns="46442" rIns="92885" bIns="46442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5160"/>
          </a:xfrm>
          <a:prstGeom prst="rect">
            <a:avLst/>
          </a:prstGeom>
        </p:spPr>
        <p:txBody>
          <a:bodyPr vert="horz" lIns="92885" tIns="46442" rIns="92885" bIns="46442" rtlCol="0"/>
          <a:lstStyle>
            <a:lvl1pPr algn="r">
              <a:defRPr sz="1200"/>
            </a:lvl1pPr>
          </a:lstStyle>
          <a:p>
            <a:fld id="{627C697E-40BC-49E7-A048-098D8411D2D3}" type="datetimeFigureOut">
              <a:rPr lang="en-GB" smtClean="0"/>
              <a:t>03/12/2014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5841"/>
            <a:ext cx="3026833" cy="465159"/>
          </a:xfrm>
          <a:prstGeom prst="rect">
            <a:avLst/>
          </a:prstGeom>
        </p:spPr>
        <p:txBody>
          <a:bodyPr vert="horz" lIns="92885" tIns="46442" rIns="92885" bIns="46442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05841"/>
            <a:ext cx="3026833" cy="465159"/>
          </a:xfrm>
          <a:prstGeom prst="rect">
            <a:avLst/>
          </a:prstGeom>
        </p:spPr>
        <p:txBody>
          <a:bodyPr vert="horz" lIns="92885" tIns="46442" rIns="92885" bIns="46442" rtlCol="0" anchor="b"/>
          <a:lstStyle>
            <a:lvl1pPr algn="r">
              <a:defRPr sz="1200"/>
            </a:lvl1pPr>
          </a:lstStyle>
          <a:p>
            <a:fld id="{3E9A0344-C196-4ABD-B421-64EE76C1FD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913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3550"/>
          </a:xfrm>
          <a:prstGeom prst="rect">
            <a:avLst/>
          </a:prstGeom>
        </p:spPr>
        <p:txBody>
          <a:bodyPr vert="horz" lIns="92885" tIns="46442" rIns="92885" bIns="4644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3550"/>
          </a:xfrm>
          <a:prstGeom prst="rect">
            <a:avLst/>
          </a:prstGeom>
        </p:spPr>
        <p:txBody>
          <a:bodyPr vert="horz" lIns="92885" tIns="46442" rIns="92885" bIns="46442" rtlCol="0"/>
          <a:lstStyle>
            <a:lvl1pPr algn="r">
              <a:defRPr sz="1200"/>
            </a:lvl1pPr>
          </a:lstStyle>
          <a:p>
            <a:fld id="{4DB97622-6677-4EED-B746-4A9B3473D2DE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1638" y="695325"/>
            <a:ext cx="6181725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85" tIns="46442" rIns="92885" bIns="4644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3725"/>
            <a:ext cx="5588000" cy="4171950"/>
          </a:xfrm>
          <a:prstGeom prst="rect">
            <a:avLst/>
          </a:prstGeom>
        </p:spPr>
        <p:txBody>
          <a:bodyPr vert="horz" lIns="92885" tIns="46442" rIns="92885" bIns="4644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05841"/>
            <a:ext cx="3026833" cy="463550"/>
          </a:xfrm>
          <a:prstGeom prst="rect">
            <a:avLst/>
          </a:prstGeom>
        </p:spPr>
        <p:txBody>
          <a:bodyPr vert="horz" lIns="92885" tIns="46442" rIns="92885" bIns="4644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05841"/>
            <a:ext cx="3026833" cy="463550"/>
          </a:xfrm>
          <a:prstGeom prst="rect">
            <a:avLst/>
          </a:prstGeom>
        </p:spPr>
        <p:txBody>
          <a:bodyPr vert="horz" lIns="92885" tIns="46442" rIns="92885" bIns="46442" rtlCol="0" anchor="b"/>
          <a:lstStyle>
            <a:lvl1pPr algn="r">
              <a:defRPr sz="1200"/>
            </a:lvl1pPr>
          </a:lstStyle>
          <a:p>
            <a:fld id="{FA3EE01F-8C47-41E7-A336-DD2FB67B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02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7D4FD1-97C0-4CC6-BFE7-8554AA4E42E2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1638" y="695325"/>
            <a:ext cx="6181725" cy="3476625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626786">
              <a:defRPr/>
            </a:pPr>
            <a:r>
              <a:rPr lang="en-US" dirty="0" smtClean="0"/>
              <a:t>Welcome message: </a:t>
            </a:r>
          </a:p>
          <a:p>
            <a:pPr defTabSz="626786">
              <a:defRPr/>
            </a:pPr>
            <a:r>
              <a:rPr lang="en-US" dirty="0" smtClean="0"/>
              <a:t> - Privilege to do this, privilege to be here presenting.</a:t>
            </a:r>
          </a:p>
          <a:p>
            <a:pPr defTabSz="626786">
              <a:defRPr/>
            </a:pPr>
            <a:r>
              <a:rPr lang="en-US" dirty="0" smtClean="0"/>
              <a:t> -</a:t>
            </a:r>
            <a:r>
              <a:rPr lang="en-US" baseline="0" dirty="0" smtClean="0"/>
              <a:t> Hope the course has been enjoyable and wish you good luck in your studies.</a:t>
            </a:r>
          </a:p>
          <a:p>
            <a:pPr defTabSz="626786">
              <a:defRPr/>
            </a:pPr>
            <a:endParaRPr lang="en-US" baseline="0" dirty="0" smtClean="0"/>
          </a:p>
          <a:p>
            <a:pPr defTabSz="626786">
              <a:defRPr/>
            </a:pPr>
            <a:r>
              <a:rPr lang="en-US" baseline="0" dirty="0" smtClean="0"/>
              <a:t>Welcome to Mobile Security portion of the course. </a:t>
            </a:r>
          </a:p>
        </p:txBody>
      </p:sp>
    </p:spTree>
    <p:extLst>
      <p:ext uri="{BB962C8B-B14F-4D97-AF65-F5344CB8AC3E}">
        <p14:creationId xmlns:p14="http://schemas.microsoft.com/office/powerpoint/2010/main" val="1763219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(Continued)</a:t>
            </a:r>
            <a:r>
              <a:rPr lang="en-GB" baseline="0" smtClean="0"/>
              <a:t>: 2009- EOY 2013</a:t>
            </a:r>
          </a:p>
          <a:p>
            <a:r>
              <a:rPr lang="en-GB" smtClean="0"/>
              <a:t>5</a:t>
            </a:r>
            <a:r>
              <a:rPr lang="en-GB" baseline="0" smtClean="0"/>
              <a:t> key take-</a:t>
            </a:r>
            <a:r>
              <a:rPr lang="en-GB" baseline="0" err="1" smtClean="0"/>
              <a:t>aways</a:t>
            </a:r>
            <a:r>
              <a:rPr lang="en-GB" baseline="0" smtClean="0"/>
              <a:t>.</a:t>
            </a:r>
          </a:p>
          <a:p>
            <a:endParaRPr lang="en-GB" baseline="0" smtClean="0"/>
          </a:p>
          <a:p>
            <a:endParaRPr lang="en-GB" baseline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smtClean="0"/>
              <a:t>And Samsung + Windows creeping up</a:t>
            </a:r>
            <a:endParaRPr lang="en-GB" smtClean="0"/>
          </a:p>
          <a:p>
            <a:r>
              <a:rPr lang="en-GB" baseline="0" smtClean="0"/>
              <a:t>iOS, BB, Symbian down (while Nokia up a little recently)</a:t>
            </a:r>
          </a:p>
          <a:p>
            <a:endParaRPr lang="en-GB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19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 smtClean="0">
                <a:solidFill>
                  <a:schemeClr val="accent4"/>
                </a:solidFill>
              </a:rPr>
              <a:t>Every day more than 1 million new Android devices are activated worldwide.</a:t>
            </a:r>
            <a:endParaRPr lang="en-US" sz="1200" dirty="0" smtClean="0">
              <a:solidFill>
                <a:schemeClr val="accent4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For 2012</a:t>
            </a:r>
            <a:r>
              <a:rPr lang="en-US" baseline="0" dirty="0" smtClean="0"/>
              <a:t> and 2013 (red)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http://www.gartner.com/newsroom/id/2665715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15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848">
              <a:defRPr/>
            </a:pPr>
            <a:r>
              <a:rPr lang="en-US" smtClean="0"/>
              <a:t>XNU = X</a:t>
            </a:r>
            <a:r>
              <a:rPr lang="en-US" baseline="0" smtClean="0"/>
              <a:t> is not Unix. Apple acquired this OS Kernel for Mac OS X.</a:t>
            </a:r>
          </a:p>
          <a:p>
            <a:pPr defTabSz="928848">
              <a:defRPr/>
            </a:pPr>
            <a:endParaRPr lang="en-US" smtClean="0"/>
          </a:p>
          <a:p>
            <a:pPr defTabSz="928848">
              <a:defRPr/>
            </a:pPr>
            <a:r>
              <a:rPr lang="en-US" smtClean="0"/>
              <a:t>-</a:t>
            </a:r>
            <a:r>
              <a:rPr lang="en-US" baseline="0" smtClean="0"/>
              <a:t> No</a:t>
            </a:r>
            <a:r>
              <a:rPr lang="en-US" smtClean="0"/>
              <a:t> license for other manufacturers</a:t>
            </a:r>
          </a:p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89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5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mtClean="0"/>
              <a:t>OHA –</a:t>
            </a:r>
            <a:r>
              <a:rPr lang="es-CL" baseline="0" smtClean="0"/>
              <a:t> </a:t>
            </a:r>
            <a:r>
              <a:rPr lang="es-CL" baseline="0" err="1" smtClean="0"/>
              <a:t>Multiple</a:t>
            </a:r>
            <a:r>
              <a:rPr lang="es-CL" baseline="0" smtClean="0"/>
              <a:t> </a:t>
            </a:r>
            <a:r>
              <a:rPr lang="es-CL" baseline="0" err="1" smtClean="0"/>
              <a:t>players</a:t>
            </a:r>
            <a:r>
              <a:rPr lang="es-CL" baseline="0" smtClean="0"/>
              <a:t> in </a:t>
            </a:r>
            <a:r>
              <a:rPr lang="es-CL" baseline="0" err="1" smtClean="0"/>
              <a:t>the</a:t>
            </a:r>
            <a:r>
              <a:rPr lang="es-CL" baseline="0" smtClean="0"/>
              <a:t> mix.</a:t>
            </a:r>
            <a:endParaRPr lang="es-CL" smtClean="0"/>
          </a:p>
          <a:p>
            <a:r>
              <a:rPr lang="es-CL" smtClean="0"/>
              <a:t>Free and open </a:t>
            </a:r>
            <a:r>
              <a:rPr lang="es-CL" err="1" smtClean="0"/>
              <a:t>source</a:t>
            </a:r>
            <a:r>
              <a:rPr lang="es-CL" smtClean="0"/>
              <a:t> </a:t>
            </a:r>
            <a:r>
              <a:rPr lang="en-US" smtClean="0"/>
              <a:t>(except for proprietary components like Google/Carrier/Manufacturer apps</a:t>
            </a:r>
            <a:r>
              <a:rPr lang="es-CL" smtClean="0"/>
              <a:t>)</a:t>
            </a:r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81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mtClean="0"/>
              <a:t>OHA –</a:t>
            </a:r>
            <a:r>
              <a:rPr lang="es-CL" baseline="0" smtClean="0"/>
              <a:t> </a:t>
            </a:r>
            <a:r>
              <a:rPr lang="es-CL" baseline="0" err="1" smtClean="0"/>
              <a:t>Multiple</a:t>
            </a:r>
            <a:r>
              <a:rPr lang="es-CL" baseline="0" smtClean="0"/>
              <a:t> </a:t>
            </a:r>
            <a:r>
              <a:rPr lang="es-CL" baseline="0" err="1" smtClean="0"/>
              <a:t>players</a:t>
            </a:r>
            <a:r>
              <a:rPr lang="es-CL" baseline="0" smtClean="0"/>
              <a:t> in </a:t>
            </a:r>
            <a:r>
              <a:rPr lang="es-CL" baseline="0" err="1" smtClean="0"/>
              <a:t>the</a:t>
            </a:r>
            <a:r>
              <a:rPr lang="es-CL" baseline="0" smtClean="0"/>
              <a:t> mix.</a:t>
            </a:r>
            <a:endParaRPr lang="es-CL" smtClean="0"/>
          </a:p>
          <a:p>
            <a:r>
              <a:rPr lang="es-CL" smtClean="0"/>
              <a:t>Free and open </a:t>
            </a:r>
            <a:r>
              <a:rPr lang="es-CL" err="1" smtClean="0"/>
              <a:t>source</a:t>
            </a:r>
            <a:r>
              <a:rPr lang="es-CL" smtClean="0"/>
              <a:t> </a:t>
            </a:r>
            <a:r>
              <a:rPr lang="en-US" smtClean="0"/>
              <a:t>(except for proprietary components like Google/Carrier/Manufacturer apps</a:t>
            </a:r>
            <a:r>
              <a:rPr lang="es-CL" smtClean="0"/>
              <a:t>)</a:t>
            </a:r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81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Execution environment:</a:t>
            </a:r>
          </a:p>
          <a:p>
            <a:r>
              <a:rPr lang="en-GB" dirty="0" smtClean="0"/>
              <a:t>Add licence</a:t>
            </a:r>
            <a:r>
              <a:rPr lang="en-GB" baseline="0" dirty="0" smtClean="0"/>
              <a:t> </a:t>
            </a:r>
            <a:endParaRPr lang="en-GB" dirty="0" smtClean="0"/>
          </a:p>
          <a:p>
            <a:r>
              <a:rPr lang="en-GB" dirty="0" smtClean="0"/>
              <a:t>platform vs Characteristic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43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Security features: platform vs Characteristic</a:t>
            </a:r>
          </a:p>
          <a:p>
            <a:endParaRPr lang="en-US" smtClean="0"/>
          </a:p>
          <a:p>
            <a:r>
              <a:rPr lang="en-US" smtClean="0"/>
              <a:t>** = not</a:t>
            </a:r>
            <a:r>
              <a:rPr lang="en-US" baseline="0" smtClean="0"/>
              <a:t> if Rooted.</a:t>
            </a:r>
            <a:endParaRPr lang="en-US" smtClean="0"/>
          </a:p>
          <a:p>
            <a:endParaRPr lang="en-US" smtClean="0"/>
          </a:p>
          <a:p>
            <a:r>
              <a:rPr lang="en-US" smtClean="0"/>
              <a:t>Windows Phone Security:</a:t>
            </a:r>
            <a:r>
              <a:rPr lang="en-US" baseline="0" smtClean="0"/>
              <a:t> </a:t>
            </a:r>
            <a:r>
              <a:rPr lang="en-US" smtClean="0"/>
              <a:t>https://www.msec.be/mobcom/ws2013/presentations/david_hernie.pdf </a:t>
            </a:r>
          </a:p>
          <a:p>
            <a:r>
              <a:rPr lang="en-US" smtClean="0"/>
              <a:t>* </a:t>
            </a:r>
            <a:r>
              <a:rPr lang="en-US"/>
              <a:t>Once in a lifetime signing ($500 as it's a bad business model for Certificate Authorities)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11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smtClean="0"/>
              <a:t>sign both applications using the same private key </a:t>
            </a:r>
          </a:p>
          <a:p>
            <a:pPr marL="228600" indent="-228600">
              <a:buAutoNum type="arabicPeriod"/>
            </a:pPr>
            <a:r>
              <a:rPr lang="en-US" smtClean="0"/>
              <a:t>assign the same Linux user ID using the manifest file</a:t>
            </a:r>
          </a:p>
          <a:p>
            <a:pPr marL="0" indent="0">
              <a:buNone/>
            </a:pPr>
            <a:r>
              <a:rPr lang="en-US" baseline="0" smtClean="0"/>
              <a:t> (</a:t>
            </a:r>
            <a:r>
              <a:rPr lang="en-US" smtClean="0"/>
              <a:t>defining attribute </a:t>
            </a:r>
            <a:r>
              <a:rPr lang="en-US" err="1" smtClean="0"/>
              <a:t>android:sharedUserId</a:t>
            </a:r>
            <a:r>
              <a:rPr lang="en-US" smtClean="0"/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3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928848">
              <a:defRPr/>
            </a:pPr>
            <a:r>
              <a:rPr lang="en-US" smtClean="0"/>
              <a:t>JB:</a:t>
            </a:r>
          </a:p>
          <a:p>
            <a:pPr marL="0" lvl="1" defTabSz="928848">
              <a:defRPr/>
            </a:pPr>
            <a:r>
              <a:rPr lang="en-US" baseline="0" smtClean="0"/>
              <a:t> - run un-</a:t>
            </a:r>
            <a:r>
              <a:rPr lang="en-US" baseline="0" err="1" smtClean="0"/>
              <a:t>auth’d</a:t>
            </a:r>
            <a:r>
              <a:rPr lang="en-US" baseline="0" smtClean="0"/>
              <a:t> software.</a:t>
            </a:r>
          </a:p>
          <a:p>
            <a:pPr marL="0" lvl="1" defTabSz="928848">
              <a:defRPr/>
            </a:pPr>
            <a:r>
              <a:rPr lang="en-US" baseline="0" smtClean="0"/>
              <a:t> - </a:t>
            </a:r>
            <a:r>
              <a:rPr lang="en-US" baseline="0" err="1" smtClean="0"/>
              <a:t>sshd</a:t>
            </a:r>
            <a:r>
              <a:rPr lang="en-US" baseline="0" smtClean="0"/>
              <a:t> and root passwords.</a:t>
            </a:r>
          </a:p>
          <a:p>
            <a:pPr marL="0" lvl="1" defTabSz="928848">
              <a:defRPr/>
            </a:pPr>
            <a:r>
              <a:rPr lang="en-US" baseline="0" smtClean="0"/>
              <a:t> - unlock carrier-locked phones.</a:t>
            </a:r>
          </a:p>
          <a:p>
            <a:pPr marL="0" lvl="1" defTabSz="928848">
              <a:defRPr/>
            </a:pPr>
            <a:r>
              <a:rPr lang="en-US" baseline="0" smtClean="0"/>
              <a:t> - desktop or drive-by based.</a:t>
            </a:r>
          </a:p>
          <a:p>
            <a:pPr marL="0" lvl="1" defTabSz="928848">
              <a:defRPr/>
            </a:pPr>
            <a:endParaRPr lang="en-US" smtClean="0"/>
          </a:p>
          <a:p>
            <a:pPr marL="0" lvl="1" defTabSz="928848">
              <a:defRPr/>
            </a:pPr>
            <a:r>
              <a:rPr lang="en-US" err="1" smtClean="0"/>
              <a:t>Jailbreaking</a:t>
            </a:r>
            <a:r>
              <a:rPr lang="en-US" smtClean="0"/>
              <a:t>:</a:t>
            </a:r>
            <a:r>
              <a:rPr lang="en-US" baseline="0" smtClean="0"/>
              <a:t> </a:t>
            </a:r>
            <a:r>
              <a:rPr lang="en-US" smtClean="0"/>
              <a:t>Third-party software distributed by </a:t>
            </a:r>
            <a:r>
              <a:rPr lang="en-US" err="1" smtClean="0"/>
              <a:t>Cydia</a:t>
            </a:r>
            <a:r>
              <a:rPr lang="en-US" smtClean="0"/>
              <a:t>.</a:t>
            </a:r>
          </a:p>
          <a:p>
            <a:pPr marL="0" lvl="1" defTabSz="928848">
              <a:defRPr/>
            </a:pPr>
            <a:endParaRPr lang="en-US" smtClean="0"/>
          </a:p>
          <a:p>
            <a:pPr marL="0" lvl="1" defTabSz="928848">
              <a:defRPr/>
            </a:pPr>
            <a:r>
              <a:rPr lang="en-US" smtClean="0"/>
              <a:t>Rooting:</a:t>
            </a:r>
          </a:p>
          <a:p>
            <a:pPr marL="0" lvl="1" defTabSz="928848">
              <a:defRPr/>
            </a:pPr>
            <a:r>
              <a:rPr lang="en-US" baseline="0" smtClean="0"/>
              <a:t> - get root priv.</a:t>
            </a:r>
          </a:p>
          <a:p>
            <a:pPr marL="0" lvl="1" defTabSz="928848">
              <a:defRPr/>
            </a:pPr>
            <a:r>
              <a:rPr lang="en-US" baseline="0" smtClean="0"/>
              <a:t> - </a:t>
            </a:r>
            <a:r>
              <a:rPr lang="en-US" baseline="0" err="1" smtClean="0"/>
              <a:t>priv</a:t>
            </a:r>
            <a:r>
              <a:rPr lang="en-US" baseline="0" smtClean="0"/>
              <a:t> operations (app removal), bypass restrictions</a:t>
            </a:r>
          </a:p>
          <a:p>
            <a:pPr marL="0" lvl="1" defTabSz="928848">
              <a:defRPr/>
            </a:pPr>
            <a:r>
              <a:rPr lang="en-US" baseline="0" smtClean="0"/>
              <a:t> - some early OS exploits to do it, used by malware.</a:t>
            </a:r>
            <a:endParaRPr lang="en-US" smtClean="0"/>
          </a:p>
          <a:p>
            <a:pPr marL="0" lvl="1" defTabSz="928848">
              <a:defRPr/>
            </a:pPr>
            <a:endParaRPr lang="en-US" smtClean="0"/>
          </a:p>
          <a:p>
            <a:pPr marL="0" lvl="1" defTabSz="928848">
              <a:defRPr/>
            </a:pPr>
            <a:endParaRPr lang="en-US" smtClean="0"/>
          </a:p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53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Evolution of:</a:t>
            </a:r>
          </a:p>
          <a:p>
            <a:r>
              <a:rPr lang="en-GB" baseline="0" dirty="0" smtClean="0"/>
              <a:t> - mobile networks</a:t>
            </a:r>
          </a:p>
          <a:p>
            <a:r>
              <a:rPr lang="en-GB" baseline="0" dirty="0" smtClean="0"/>
              <a:t> - platforms and security</a:t>
            </a:r>
          </a:p>
          <a:p>
            <a:r>
              <a:rPr lang="en-GB" baseline="0" dirty="0" smtClean="0"/>
              <a:t> - mobile malware</a:t>
            </a:r>
          </a:p>
          <a:p>
            <a:r>
              <a:rPr lang="en-GB" baseline="0" dirty="0" smtClean="0"/>
              <a:t>Android platform</a:t>
            </a:r>
          </a:p>
          <a:p>
            <a:endParaRPr lang="en-GB" baseline="0" dirty="0" smtClean="0"/>
          </a:p>
          <a:p>
            <a:r>
              <a:rPr lang="en-GB" baseline="0" dirty="0" smtClean="0"/>
              <a:t>Android malware including exploits.</a:t>
            </a:r>
          </a:p>
          <a:p>
            <a:r>
              <a:rPr lang="en-GB" baseline="0" dirty="0" smtClean="0"/>
              <a:t>Deeper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6806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Time-line</a:t>
            </a:r>
            <a:r>
              <a:rPr lang="en-US" baseline="0" dirty="0" smtClean="0"/>
              <a:t>: Android version vs security feature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Certificate Pining: If chain of certs doesn't match an error message is added.</a:t>
            </a:r>
          </a:p>
          <a:p>
            <a:pPr defTabSz="928848">
              <a:defRPr/>
            </a:pPr>
            <a:r>
              <a:rPr lang="en-US" dirty="0" smtClean="0"/>
              <a:t>SSL CA Certificate Warning: Warns when any certificate is added to the device certificate store</a:t>
            </a:r>
          </a:p>
          <a:p>
            <a:pPr marL="0" marR="0" indent="0" algn="l" defTabSz="928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http://androidtamer.com/android-security-enhancements/</a:t>
            </a:r>
          </a:p>
          <a:p>
            <a:pPr defTabSz="928848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44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Timeline Genesis (2000):</a:t>
            </a:r>
            <a:r>
              <a:rPr lang="en-GB" baseline="0" smtClean="0"/>
              <a:t> malware name vs features/contributions.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29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Timeline Middle-ages (‘05-’06):</a:t>
            </a:r>
            <a:r>
              <a:rPr lang="en-GB" baseline="0" smtClean="0"/>
              <a:t> malware name vs features/contributions.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68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mtClean="0"/>
              <a:t>Timeline Middle-ages (‘06-’08):</a:t>
            </a:r>
            <a:r>
              <a:rPr lang="en-GB" baseline="0" smtClean="0"/>
              <a:t> malware name vs features/contributions.</a:t>
            </a:r>
            <a:endParaRPr lang="en-GB" smtClean="0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21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smtClean="0"/>
              <a:t> - smartphone revolution ‘07/’08</a:t>
            </a:r>
          </a:p>
          <a:p>
            <a:r>
              <a:rPr lang="en-GB" baseline="0" smtClean="0"/>
              <a:t> - (Previous slide reference) change in market share</a:t>
            </a:r>
          </a:p>
          <a:p>
            <a:r>
              <a:rPr lang="en-GB" baseline="0" smtClean="0"/>
              <a:t> - x-platform malware via runtimes.</a:t>
            </a:r>
          </a:p>
          <a:p>
            <a:r>
              <a:rPr lang="en-GB" baseline="0" smtClean="0"/>
              <a:t> - new capabilities (due to better tech and networks)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32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CL" baseline="0" smtClean="0"/>
              <a:t>‘09 </a:t>
            </a:r>
            <a:r>
              <a:rPr lang="es-CL" baseline="0" err="1" smtClean="0"/>
              <a:t>for</a:t>
            </a:r>
            <a:r>
              <a:rPr lang="es-CL" baseline="0" smtClean="0"/>
              <a:t> </a:t>
            </a:r>
            <a:r>
              <a:rPr lang="es-CL" baseline="0" err="1" smtClean="0"/>
              <a:t>Symbian</a:t>
            </a:r>
            <a:r>
              <a:rPr lang="es-CL" baseline="0" smtClean="0"/>
              <a:t> 9+</a:t>
            </a:r>
          </a:p>
          <a:p>
            <a:pPr marL="171450" indent="-171450">
              <a:buFontTx/>
              <a:buChar char="-"/>
            </a:pPr>
            <a:r>
              <a:rPr lang="es-CL" baseline="0" smtClean="0"/>
              <a:t>URL in SMS</a:t>
            </a:r>
          </a:p>
          <a:p>
            <a:pPr marL="171450" indent="-171450">
              <a:buFontTx/>
              <a:buChar char="-"/>
            </a:pPr>
            <a:r>
              <a:rPr lang="es-CL" baseline="0" err="1" smtClean="0"/>
              <a:t>Valid</a:t>
            </a:r>
            <a:r>
              <a:rPr lang="es-CL" baseline="0" smtClean="0"/>
              <a:t> </a:t>
            </a:r>
            <a:r>
              <a:rPr lang="es-CL" baseline="0" err="1" smtClean="0"/>
              <a:t>cert</a:t>
            </a:r>
            <a:endParaRPr lang="es-CL" baseline="0" smtClean="0"/>
          </a:p>
          <a:p>
            <a:pPr marL="171450" indent="-171450">
              <a:buFontTx/>
              <a:buChar char="-"/>
            </a:pPr>
            <a:r>
              <a:rPr lang="es-CL" baseline="0" err="1" smtClean="0"/>
              <a:t>Hides</a:t>
            </a:r>
            <a:r>
              <a:rPr lang="es-CL" baseline="0" smtClean="0"/>
              <a:t> UI </a:t>
            </a:r>
            <a:r>
              <a:rPr lang="es-CL" baseline="0" err="1" smtClean="0"/>
              <a:t>dialogs</a:t>
            </a:r>
            <a:r>
              <a:rPr lang="es-CL" baseline="0" smtClean="0"/>
              <a:t> to </a:t>
            </a:r>
            <a:r>
              <a:rPr lang="es-CL" baseline="0" err="1" smtClean="0"/>
              <a:t>avoid</a:t>
            </a:r>
            <a:r>
              <a:rPr lang="es-CL" baseline="0" smtClean="0"/>
              <a:t> </a:t>
            </a:r>
            <a:r>
              <a:rPr lang="es-CL" baseline="0" err="1" smtClean="0"/>
              <a:t>being</a:t>
            </a:r>
            <a:r>
              <a:rPr lang="es-CL" baseline="0" smtClean="0"/>
              <a:t> </a:t>
            </a:r>
            <a:r>
              <a:rPr lang="es-CL" baseline="0" err="1" smtClean="0"/>
              <a:t>seen</a:t>
            </a:r>
            <a:r>
              <a:rPr lang="es-CL" baseline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s-CL" baseline="0" err="1" smtClean="0"/>
              <a:t>Sends</a:t>
            </a:r>
            <a:r>
              <a:rPr lang="es-CL" baseline="0" smtClean="0"/>
              <a:t> </a:t>
            </a:r>
            <a:r>
              <a:rPr lang="es-CL" baseline="0" err="1" smtClean="0"/>
              <a:t>contacts</a:t>
            </a:r>
            <a:r>
              <a:rPr lang="es-CL" baseline="0" smtClean="0"/>
              <a:t> and </a:t>
            </a:r>
            <a:r>
              <a:rPr lang="es-CL" baseline="0" err="1" smtClean="0"/>
              <a:t>phone</a:t>
            </a:r>
            <a:r>
              <a:rPr lang="es-CL" baseline="0" smtClean="0"/>
              <a:t> </a:t>
            </a:r>
            <a:r>
              <a:rPr lang="es-CL" baseline="0" err="1" smtClean="0"/>
              <a:t>info</a:t>
            </a:r>
            <a:r>
              <a:rPr lang="es-CL" baseline="0" smtClean="0"/>
              <a:t> off </a:t>
            </a:r>
            <a:r>
              <a:rPr lang="es-CL" baseline="0" err="1" smtClean="0"/>
              <a:t>device</a:t>
            </a:r>
            <a:r>
              <a:rPr lang="es-CL" baseline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s-CL" baseline="0" err="1" smtClean="0"/>
              <a:t>Downloads</a:t>
            </a:r>
            <a:r>
              <a:rPr lang="es-CL" baseline="0" smtClean="0"/>
              <a:t> </a:t>
            </a:r>
            <a:r>
              <a:rPr lang="es-CL" baseline="0" err="1" smtClean="0"/>
              <a:t>other</a:t>
            </a:r>
            <a:r>
              <a:rPr lang="es-CL" baseline="0" smtClean="0"/>
              <a:t> </a:t>
            </a:r>
            <a:r>
              <a:rPr lang="es-CL" baseline="0" err="1" smtClean="0"/>
              <a:t>packages</a:t>
            </a:r>
            <a:r>
              <a:rPr lang="es-CL" baseline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s-CL" smtClean="0"/>
              <a:t>Anti-</a:t>
            </a:r>
            <a:r>
              <a:rPr lang="es-CL" err="1" smtClean="0"/>
              <a:t>Debug</a:t>
            </a:r>
            <a:r>
              <a:rPr lang="es-CL" smtClean="0"/>
              <a:t> </a:t>
            </a:r>
            <a:r>
              <a:rPr lang="es-CL" err="1" smtClean="0"/>
              <a:t>feautres</a:t>
            </a:r>
            <a:r>
              <a:rPr lang="es-CL" smtClean="0"/>
              <a:t> (file</a:t>
            </a:r>
            <a:r>
              <a:rPr lang="es-CL" baseline="0" smtClean="0"/>
              <a:t> </a:t>
            </a:r>
            <a:r>
              <a:rPr lang="es-CL" baseline="0" err="1" smtClean="0"/>
              <a:t>explorer</a:t>
            </a:r>
            <a:r>
              <a:rPr lang="es-CL" baseline="0" smtClean="0"/>
              <a:t>; </a:t>
            </a:r>
            <a:r>
              <a:rPr lang="es-CL" baseline="0" err="1" smtClean="0"/>
              <a:t>Encrypted</a:t>
            </a:r>
            <a:r>
              <a:rPr lang="es-CL" baseline="0" smtClean="0"/>
              <a:t> </a:t>
            </a:r>
            <a:r>
              <a:rPr lang="es-CL" baseline="0" err="1" smtClean="0"/>
              <a:t>URLs</a:t>
            </a:r>
            <a:r>
              <a:rPr lang="es-CL" baseline="0" smtClean="0"/>
              <a:t>)</a:t>
            </a:r>
            <a:endParaRPr lang="es-CL" smtClean="0"/>
          </a:p>
          <a:p>
            <a:endParaRPr lang="es-CL" smtClean="0"/>
          </a:p>
          <a:p>
            <a:pPr marL="171450" indent="-171450">
              <a:buFontTx/>
              <a:buChar char="-"/>
            </a:pPr>
            <a:r>
              <a:rPr lang="es-CL" baseline="0" err="1" smtClean="0"/>
              <a:t>Botnet</a:t>
            </a:r>
            <a:r>
              <a:rPr lang="es-CL" baseline="0" smtClean="0"/>
              <a:t>? no </a:t>
            </a:r>
            <a:r>
              <a:rPr lang="es-CL" baseline="0" err="1" smtClean="0"/>
              <a:t>commands</a:t>
            </a:r>
            <a:r>
              <a:rPr lang="es-CL" baseline="0" smtClean="0"/>
              <a:t> </a:t>
            </a:r>
            <a:r>
              <a:rPr lang="es-CL" baseline="0" err="1" smtClean="0"/>
              <a:t>implemented</a:t>
            </a:r>
            <a:r>
              <a:rPr lang="es-CL" baseline="0" smtClean="0"/>
              <a:t> and/</a:t>
            </a:r>
            <a:r>
              <a:rPr lang="es-CL" baseline="0" err="1" smtClean="0"/>
              <a:t>or</a:t>
            </a:r>
            <a:r>
              <a:rPr lang="es-CL" baseline="0" smtClean="0"/>
              <a:t> </a:t>
            </a:r>
            <a:r>
              <a:rPr lang="es-CL" baseline="0" err="1" smtClean="0"/>
              <a:t>sent</a:t>
            </a:r>
            <a:r>
              <a:rPr lang="es-CL" baseline="0" smtClean="0"/>
              <a:t> </a:t>
            </a:r>
            <a:r>
              <a:rPr lang="es-CL" baseline="0" err="1" smtClean="0"/>
              <a:t>by</a:t>
            </a:r>
            <a:r>
              <a:rPr lang="es-CL" baseline="0" smtClean="0"/>
              <a:t> </a:t>
            </a:r>
            <a:r>
              <a:rPr lang="es-CL" baseline="0" err="1" smtClean="0"/>
              <a:t>the</a:t>
            </a:r>
            <a:r>
              <a:rPr lang="es-CL" baseline="0" smtClean="0"/>
              <a:t> </a:t>
            </a:r>
            <a:r>
              <a:rPr lang="es-CL" baseline="0" err="1" smtClean="0"/>
              <a:t>remote</a:t>
            </a:r>
            <a:r>
              <a:rPr lang="es-CL" baseline="0" smtClean="0"/>
              <a:t> server…</a:t>
            </a:r>
          </a:p>
          <a:p>
            <a:pPr marL="171450" indent="-171450">
              <a:buFontTx/>
              <a:buChar char="-"/>
            </a:pPr>
            <a:endParaRPr lang="es-CL" smtClean="0"/>
          </a:p>
          <a:p>
            <a:pPr marL="174159" indent="-174159">
              <a:buFontTx/>
              <a:buChar char="-"/>
            </a:pPr>
            <a:r>
              <a:rPr lang="es-CL" err="1" smtClean="0"/>
              <a:t>Detailed</a:t>
            </a:r>
            <a:r>
              <a:rPr lang="es-CL" smtClean="0"/>
              <a:t> </a:t>
            </a:r>
            <a:r>
              <a:rPr lang="es-CL" err="1" smtClean="0"/>
              <a:t>analysis</a:t>
            </a:r>
            <a:r>
              <a:rPr lang="es-CL" smtClean="0"/>
              <a:t>:</a:t>
            </a:r>
            <a:r>
              <a:rPr lang="es-CL" baseline="0" smtClean="0"/>
              <a:t> </a:t>
            </a:r>
            <a:r>
              <a:rPr lang="es-CL" smtClean="0"/>
              <a:t>http://www.fortiguard.com/files/EICAR2010_Symbian-Yxes_Towards-Mobile-Botnets.pdf</a:t>
            </a:r>
          </a:p>
          <a:p>
            <a:pPr marL="174159" indent="-174159" defTabSz="928848">
              <a:buFontTx/>
              <a:buChar char="-"/>
              <a:defRPr/>
            </a:pPr>
            <a:r>
              <a:rPr lang="en-US" smtClean="0"/>
              <a:t>Signed using a Express Signed account ($20) under a fake identity or using a hacked legitimate account.</a:t>
            </a:r>
          </a:p>
          <a:p>
            <a:pPr marL="174159" indent="-174159">
              <a:buFontTx/>
              <a:buChar char="-"/>
            </a:pPr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94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mtClean="0"/>
              <a:t>IKEE:</a:t>
            </a:r>
          </a:p>
          <a:p>
            <a:r>
              <a:rPr lang="es-CL" baseline="0" smtClean="0"/>
              <a:t> - 1st </a:t>
            </a:r>
            <a:r>
              <a:rPr lang="es-CL" baseline="0" err="1" smtClean="0"/>
              <a:t>iOS</a:t>
            </a:r>
            <a:r>
              <a:rPr lang="es-CL" baseline="0" smtClean="0"/>
              <a:t> in ‘09 in Dutch.</a:t>
            </a:r>
          </a:p>
          <a:p>
            <a:r>
              <a:rPr lang="es-CL" baseline="0" smtClean="0"/>
              <a:t> - JB </a:t>
            </a:r>
            <a:r>
              <a:rPr lang="es-CL" baseline="0" err="1" smtClean="0"/>
              <a:t>phones</a:t>
            </a:r>
            <a:r>
              <a:rPr lang="es-CL" baseline="0" smtClean="0"/>
              <a:t> </a:t>
            </a:r>
            <a:r>
              <a:rPr lang="es-CL" baseline="0" err="1" smtClean="0"/>
              <a:t>for</a:t>
            </a:r>
            <a:r>
              <a:rPr lang="es-CL" baseline="0" smtClean="0"/>
              <a:t> $5 </a:t>
            </a:r>
            <a:r>
              <a:rPr lang="es-CL" baseline="0" err="1" smtClean="0"/>
              <a:t>ransom</a:t>
            </a:r>
            <a:r>
              <a:rPr lang="es-CL" baseline="0" smtClean="0"/>
              <a:t>.</a:t>
            </a:r>
          </a:p>
          <a:p>
            <a:r>
              <a:rPr lang="es-CL" baseline="0" smtClean="0"/>
              <a:t> - default SSH </a:t>
            </a:r>
            <a:r>
              <a:rPr lang="es-CL" baseline="0" err="1" smtClean="0"/>
              <a:t>password</a:t>
            </a:r>
            <a:r>
              <a:rPr lang="es-CL" baseline="0" smtClean="0"/>
              <a:t> (</a:t>
            </a:r>
            <a:r>
              <a:rPr lang="es-CL" baseline="0" err="1" smtClean="0"/>
              <a:t>port</a:t>
            </a:r>
            <a:r>
              <a:rPr lang="es-CL" baseline="0" smtClean="0"/>
              <a:t> </a:t>
            </a:r>
            <a:r>
              <a:rPr lang="es-CL" baseline="0" err="1" smtClean="0"/>
              <a:t>scanning</a:t>
            </a:r>
            <a:r>
              <a:rPr lang="es-CL" baseline="0" smtClean="0"/>
              <a:t>)</a:t>
            </a:r>
          </a:p>
          <a:p>
            <a:endParaRPr lang="es-CL" baseline="0" smtClean="0"/>
          </a:p>
          <a:p>
            <a:r>
              <a:rPr lang="es-CL" baseline="0" smtClean="0"/>
              <a:t>OZ </a:t>
            </a:r>
            <a:r>
              <a:rPr lang="es-CL" baseline="0" err="1" smtClean="0"/>
              <a:t>Variant</a:t>
            </a:r>
            <a:endParaRPr lang="es-CL" baseline="0" smtClean="0"/>
          </a:p>
          <a:p>
            <a:r>
              <a:rPr lang="es-CL" baseline="0" smtClean="0"/>
              <a:t> - 2 </a:t>
            </a:r>
            <a:r>
              <a:rPr lang="es-CL" baseline="0" err="1" smtClean="0"/>
              <a:t>days</a:t>
            </a:r>
            <a:r>
              <a:rPr lang="es-CL" baseline="0" smtClean="0"/>
              <a:t> </a:t>
            </a:r>
            <a:r>
              <a:rPr lang="es-CL" baseline="0" err="1" smtClean="0"/>
              <a:t>later</a:t>
            </a:r>
            <a:r>
              <a:rPr lang="es-CL" baseline="0" smtClean="0"/>
              <a:t>.</a:t>
            </a:r>
          </a:p>
          <a:p>
            <a:r>
              <a:rPr lang="es-CL" baseline="0" smtClean="0"/>
              <a:t> - WORM</a:t>
            </a:r>
          </a:p>
          <a:p>
            <a:r>
              <a:rPr lang="es-CL" baseline="0" smtClean="0"/>
              <a:t> - </a:t>
            </a:r>
            <a:r>
              <a:rPr lang="es-CL" baseline="0" err="1" smtClean="0"/>
              <a:t>Wallpaper</a:t>
            </a:r>
            <a:r>
              <a:rPr lang="es-CL" baseline="0" smtClean="0"/>
              <a:t> </a:t>
            </a:r>
            <a:r>
              <a:rPr lang="es-CL" baseline="0" err="1" smtClean="0"/>
              <a:t>Rickrolling</a:t>
            </a:r>
            <a:r>
              <a:rPr lang="es-CL" baseline="0" smtClean="0"/>
              <a:t> MEEM</a:t>
            </a:r>
          </a:p>
          <a:p>
            <a:endParaRPr lang="es-CL" baseline="0" smtClean="0"/>
          </a:p>
          <a:p>
            <a:r>
              <a:rPr lang="es-CL" baseline="0" smtClean="0"/>
              <a:t>Nov ‘ 18:</a:t>
            </a:r>
          </a:p>
          <a:p>
            <a:r>
              <a:rPr lang="es-CL" baseline="0" smtClean="0"/>
              <a:t> - C&amp;C </a:t>
            </a:r>
            <a:r>
              <a:rPr lang="es-CL" baseline="0" err="1" smtClean="0"/>
              <a:t>logic</a:t>
            </a:r>
            <a:r>
              <a:rPr lang="es-CL" baseline="0" smtClean="0"/>
              <a:t> (1st true </a:t>
            </a:r>
            <a:r>
              <a:rPr lang="es-CL" baseline="0" err="1" smtClean="0"/>
              <a:t>botnet</a:t>
            </a:r>
            <a:r>
              <a:rPr lang="es-CL" baseline="0" smtClean="0"/>
              <a:t>)</a:t>
            </a:r>
          </a:p>
          <a:p>
            <a:r>
              <a:rPr lang="es-CL" baseline="0" smtClean="0"/>
              <a:t> - </a:t>
            </a:r>
            <a:r>
              <a:rPr lang="es-CL" baseline="0" err="1" smtClean="0"/>
              <a:t>Unique</a:t>
            </a:r>
            <a:r>
              <a:rPr lang="es-CL" baseline="0" smtClean="0"/>
              <a:t> </a:t>
            </a:r>
            <a:r>
              <a:rPr lang="es-CL" baseline="0" err="1" smtClean="0"/>
              <a:t>Bot</a:t>
            </a:r>
            <a:r>
              <a:rPr lang="es-CL" baseline="0" smtClean="0"/>
              <a:t> ID</a:t>
            </a:r>
          </a:p>
          <a:p>
            <a:r>
              <a:rPr lang="es-CL" baseline="0" smtClean="0"/>
              <a:t> - Shell scripts</a:t>
            </a:r>
          </a:p>
          <a:p>
            <a:r>
              <a:rPr lang="es-CL" baseline="0" smtClean="0"/>
              <a:t> - </a:t>
            </a:r>
            <a:r>
              <a:rPr lang="es-CL" baseline="0" err="1" smtClean="0"/>
              <a:t>Leak</a:t>
            </a:r>
            <a:r>
              <a:rPr lang="es-CL" baseline="0" smtClean="0"/>
              <a:t> SMS </a:t>
            </a:r>
            <a:r>
              <a:rPr lang="es-CL" baseline="0" err="1" smtClean="0"/>
              <a:t>but</a:t>
            </a:r>
            <a:r>
              <a:rPr lang="es-CL" baseline="0" smtClean="0"/>
              <a:t> </a:t>
            </a:r>
            <a:r>
              <a:rPr lang="es-CL" baseline="0" err="1" smtClean="0"/>
              <a:t>disabled</a:t>
            </a:r>
            <a:endParaRPr lang="es-CL" smtClean="0"/>
          </a:p>
          <a:p>
            <a:endParaRPr lang="es-CL" smtClean="0"/>
          </a:p>
          <a:p>
            <a:r>
              <a:rPr lang="es-CL" err="1" smtClean="0"/>
              <a:t>Detalied</a:t>
            </a:r>
            <a:r>
              <a:rPr lang="es-CL" smtClean="0"/>
              <a:t> </a:t>
            </a:r>
            <a:r>
              <a:rPr lang="es-CL" err="1" smtClean="0"/>
              <a:t>analysis</a:t>
            </a:r>
            <a:r>
              <a:rPr lang="es-CL" smtClean="0"/>
              <a:t>: http://mtc.sri.com/iPhone/</a:t>
            </a:r>
          </a:p>
          <a:p>
            <a:r>
              <a:rPr lang="es-CL" err="1" smtClean="0"/>
              <a:t>Apparently</a:t>
            </a:r>
            <a:r>
              <a:rPr lang="es-CL" baseline="0" smtClean="0"/>
              <a:t> </a:t>
            </a:r>
            <a:r>
              <a:rPr lang="es-CL" baseline="0" err="1" smtClean="0"/>
              <a:t>used</a:t>
            </a:r>
            <a:r>
              <a:rPr lang="es-CL" baseline="0" smtClean="0"/>
              <a:t> to </a:t>
            </a:r>
            <a:r>
              <a:rPr lang="es-CL" baseline="0" err="1" smtClean="0"/>
              <a:t>execute</a:t>
            </a:r>
            <a:r>
              <a:rPr lang="es-CL" baseline="0" smtClean="0"/>
              <a:t> a </a:t>
            </a:r>
            <a:r>
              <a:rPr lang="es-CL" baseline="0" err="1" smtClean="0"/>
              <a:t>pharming</a:t>
            </a:r>
            <a:r>
              <a:rPr lang="es-CL" baseline="0" smtClean="0"/>
              <a:t> </a:t>
            </a:r>
            <a:r>
              <a:rPr lang="es-CL" baseline="0" err="1" smtClean="0"/>
              <a:t>attach</a:t>
            </a:r>
            <a:r>
              <a:rPr lang="es-CL" baseline="0" smtClean="0"/>
              <a:t> (</a:t>
            </a:r>
            <a:r>
              <a:rPr lang="es-CL" baseline="0" err="1" smtClean="0"/>
              <a:t>change</a:t>
            </a:r>
            <a:r>
              <a:rPr lang="es-CL" baseline="0" smtClean="0"/>
              <a:t> </a:t>
            </a:r>
            <a:r>
              <a:rPr lang="es-CL" baseline="0" err="1" smtClean="0"/>
              <a:t>the</a:t>
            </a:r>
            <a:r>
              <a:rPr lang="es-CL" baseline="0" smtClean="0"/>
              <a:t> hosts file to </a:t>
            </a:r>
            <a:r>
              <a:rPr lang="es-CL" baseline="0" err="1" smtClean="0"/>
              <a:t>redirect</a:t>
            </a:r>
            <a:r>
              <a:rPr lang="es-CL" baseline="0" smtClean="0"/>
              <a:t> </a:t>
            </a:r>
            <a:r>
              <a:rPr lang="es-CL" baseline="0" err="1" smtClean="0"/>
              <a:t>an</a:t>
            </a:r>
            <a:r>
              <a:rPr lang="es-CL" baseline="0" smtClean="0"/>
              <a:t> URL to </a:t>
            </a:r>
            <a:r>
              <a:rPr lang="es-CL" baseline="0" err="1" smtClean="0"/>
              <a:t>another</a:t>
            </a:r>
            <a:r>
              <a:rPr lang="es-CL" baseline="0" smtClean="0"/>
              <a:t> IP)</a:t>
            </a:r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55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Flow:</a:t>
            </a:r>
          </a:p>
          <a:p>
            <a:r>
              <a:rPr lang="en-GB" smtClean="0"/>
              <a:t> - SSH attack. Upload</a:t>
            </a:r>
            <a:r>
              <a:rPr lang="en-GB" baseline="0" smtClean="0"/>
              <a:t> files (cat command)</a:t>
            </a:r>
          </a:p>
          <a:p>
            <a:r>
              <a:rPr lang="en-GB" baseline="0" smtClean="0"/>
              <a:t> - </a:t>
            </a:r>
            <a:r>
              <a:rPr lang="en-GB" baseline="0" err="1" smtClean="0"/>
              <a:t>init</a:t>
            </a:r>
            <a:r>
              <a:rPr lang="en-GB" baseline="0" smtClean="0"/>
              <a:t>: pass change, SMS (disabled)</a:t>
            </a:r>
          </a:p>
          <a:p>
            <a:r>
              <a:rPr lang="en-GB" baseline="0" smtClean="0"/>
              <a:t> - Left: worm.</a:t>
            </a:r>
          </a:p>
          <a:p>
            <a:r>
              <a:rPr lang="en-GB" baseline="0" smtClean="0"/>
              <a:t> - Right: C&amp;C control.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2602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1</a:t>
            </a:r>
            <a:r>
              <a:rPr lang="en-GB" baseline="30000" smtClean="0"/>
              <a:t>st</a:t>
            </a:r>
            <a:r>
              <a:rPr lang="en-GB" smtClean="0"/>
              <a:t> Android malware:</a:t>
            </a:r>
          </a:p>
          <a:p>
            <a:r>
              <a:rPr lang="en-GB" err="1" smtClean="0"/>
              <a:t>FakePlayer</a:t>
            </a:r>
            <a:r>
              <a:rPr lang="en-GB" smtClean="0"/>
              <a:t>: Aug</a:t>
            </a:r>
            <a:r>
              <a:rPr lang="en-GB" baseline="0" smtClean="0"/>
              <a:t> 2010 – SMS </a:t>
            </a:r>
            <a:r>
              <a:rPr lang="en-GB" baseline="0" err="1" smtClean="0"/>
              <a:t>trojan</a:t>
            </a:r>
            <a:endParaRPr lang="en-GB" baseline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smtClean="0"/>
              <a:t>Simple and </a:t>
            </a:r>
            <a:r>
              <a:rPr lang="en-GB" baseline="0" err="1" smtClean="0"/>
              <a:t>limted</a:t>
            </a:r>
            <a:endParaRPr lang="en-GB" baseline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smtClean="0"/>
              <a:t>Fakes a media 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smtClean="0"/>
              <a:t>SMS to premium rate numbers.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smtClean="0"/>
              <a:t>Execute as service.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smtClean="0"/>
              <a:t>Russian only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smtClean="0"/>
              <a:t>Not found in Android Market (pre-GP)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 err="1" smtClean="0"/>
              <a:t>Tapsnake</a:t>
            </a:r>
            <a:r>
              <a:rPr lang="en-GB" baseline="0" smtClean="0"/>
              <a:t>: tracks location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smtClean="0"/>
              <a:t>Aug too!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smtClean="0"/>
              <a:t>Was in Android Market (GP)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smtClean="0"/>
              <a:t>Service after reboot (novel)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smtClean="0"/>
              <a:t>GPS co-</a:t>
            </a:r>
            <a:r>
              <a:rPr lang="en-GB" baseline="0" err="1" smtClean="0"/>
              <a:t>ords</a:t>
            </a:r>
            <a:r>
              <a:rPr lang="en-GB" baseline="0" smtClean="0"/>
              <a:t> and upload to remote server</a:t>
            </a:r>
            <a:endParaRPr lang="en-GB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98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Malware stats up to</a:t>
            </a:r>
            <a:r>
              <a:rPr lang="en-GB" baseline="0" smtClean="0"/>
              <a:t> 2010-2011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13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0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mtClean="0"/>
              <a:t>First Android BOTNET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mtClean="0"/>
              <a:t>First re-</a:t>
            </a:r>
            <a:r>
              <a:rPr lang="es-CL" err="1" smtClean="0"/>
              <a:t>packaged</a:t>
            </a:r>
            <a:r>
              <a:rPr lang="es-CL" smtClean="0"/>
              <a:t> (</a:t>
            </a:r>
            <a:r>
              <a:rPr lang="es-CL" err="1" smtClean="0"/>
              <a:t>trojanised</a:t>
            </a:r>
            <a:r>
              <a:rPr lang="es-CL" smtClean="0"/>
              <a:t>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mtClean="0"/>
              <a:t>China app </a:t>
            </a:r>
            <a:r>
              <a:rPr lang="es-CL" err="1" smtClean="0"/>
              <a:t>stores</a:t>
            </a:r>
            <a:endParaRPr lang="es-CL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err="1" smtClean="0"/>
              <a:t>Leaks</a:t>
            </a:r>
            <a:r>
              <a:rPr lang="es-CL" smtClean="0"/>
              <a:t> </a:t>
            </a:r>
            <a:r>
              <a:rPr lang="es-CL" err="1" smtClean="0"/>
              <a:t>sensitive</a:t>
            </a:r>
            <a:r>
              <a:rPr lang="es-CL" smtClean="0"/>
              <a:t>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err="1" smtClean="0"/>
              <a:t>Download</a:t>
            </a:r>
            <a:r>
              <a:rPr lang="es-CL" smtClean="0"/>
              <a:t> more </a:t>
            </a:r>
            <a:r>
              <a:rPr lang="es-CL" err="1" smtClean="0"/>
              <a:t>APKs</a:t>
            </a:r>
            <a:r>
              <a:rPr lang="es-CL" smtClean="0"/>
              <a:t> (</a:t>
            </a:r>
            <a:r>
              <a:rPr lang="es-CL" err="1" smtClean="0"/>
              <a:t>not</a:t>
            </a:r>
            <a:r>
              <a:rPr lang="es-CL" smtClean="0"/>
              <a:t> auto-</a:t>
            </a:r>
            <a:r>
              <a:rPr lang="es-CL" err="1" smtClean="0"/>
              <a:t>installed</a:t>
            </a:r>
            <a:r>
              <a:rPr lang="es-CL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err="1" smtClean="0"/>
              <a:t>Remote</a:t>
            </a:r>
            <a:r>
              <a:rPr lang="es-CL" smtClean="0"/>
              <a:t> C&amp;C</a:t>
            </a:r>
          </a:p>
          <a:p>
            <a:endParaRPr lang="es-CL" smtClean="0"/>
          </a:p>
          <a:p>
            <a:r>
              <a:rPr lang="es-CL" smtClean="0"/>
              <a:t>-</a:t>
            </a:r>
            <a:r>
              <a:rPr lang="es-CL" baseline="0" smtClean="0"/>
              <a:t> </a:t>
            </a:r>
            <a:r>
              <a:rPr lang="es-CL" baseline="0" err="1" smtClean="0"/>
              <a:t>Named</a:t>
            </a:r>
            <a:r>
              <a:rPr lang="es-CL" baseline="0" smtClean="0"/>
              <a:t> </a:t>
            </a:r>
            <a:r>
              <a:rPr lang="es-CL" baseline="0" err="1" smtClean="0"/>
              <a:t>Geinimi</a:t>
            </a:r>
            <a:r>
              <a:rPr lang="es-CL" baseline="0" smtClean="0"/>
              <a:t> </a:t>
            </a:r>
            <a:r>
              <a:rPr lang="es-CL" baseline="0" err="1" smtClean="0"/>
              <a:t>because</a:t>
            </a:r>
            <a:r>
              <a:rPr lang="es-CL" baseline="0" smtClean="0"/>
              <a:t> </a:t>
            </a:r>
            <a:r>
              <a:rPr lang="es-CL" baseline="0" err="1" smtClean="0"/>
              <a:t>it</a:t>
            </a:r>
            <a:r>
              <a:rPr lang="es-CL" baseline="0" smtClean="0"/>
              <a:t> </a:t>
            </a:r>
            <a:r>
              <a:rPr lang="es-CL" baseline="0" err="1" smtClean="0"/>
              <a:t>the</a:t>
            </a:r>
            <a:r>
              <a:rPr lang="es-CL" baseline="0" smtClean="0"/>
              <a:t> </a:t>
            </a:r>
            <a:r>
              <a:rPr lang="es-CL" baseline="0" err="1" smtClean="0"/>
              <a:t>name</a:t>
            </a:r>
            <a:r>
              <a:rPr lang="es-CL" baseline="0" smtClean="0"/>
              <a:t> of </a:t>
            </a:r>
            <a:r>
              <a:rPr lang="es-CL" baseline="0" err="1" smtClean="0"/>
              <a:t>the</a:t>
            </a:r>
            <a:r>
              <a:rPr lang="es-CL" baseline="0" smtClean="0"/>
              <a:t> </a:t>
            </a:r>
            <a:r>
              <a:rPr lang="es-CL" baseline="0" err="1" smtClean="0"/>
              <a:t>package</a:t>
            </a:r>
            <a:r>
              <a:rPr lang="es-CL" baseline="0" smtClean="0"/>
              <a:t> </a:t>
            </a:r>
            <a:r>
              <a:rPr lang="es-CL" baseline="0" err="1" smtClean="0"/>
              <a:t>that</a:t>
            </a:r>
            <a:r>
              <a:rPr lang="es-CL" baseline="0" smtClean="0"/>
              <a:t> </a:t>
            </a:r>
            <a:r>
              <a:rPr lang="es-CL" baseline="0" err="1" smtClean="0"/>
              <a:t>is</a:t>
            </a:r>
            <a:r>
              <a:rPr lang="es-CL" baseline="0" smtClean="0"/>
              <a:t> </a:t>
            </a:r>
            <a:r>
              <a:rPr lang="es-CL" baseline="0" err="1" smtClean="0"/>
              <a:t>injected</a:t>
            </a:r>
            <a:r>
              <a:rPr lang="es-CL" baseline="0" smtClean="0"/>
              <a:t> </a:t>
            </a:r>
            <a:r>
              <a:rPr lang="es-CL" baseline="0" err="1" smtClean="0"/>
              <a:t>was</a:t>
            </a:r>
            <a:r>
              <a:rPr lang="es-CL" baseline="0" smtClean="0"/>
              <a:t> </a:t>
            </a:r>
            <a:r>
              <a:rPr lang="es-CL" baseline="0" err="1" smtClean="0"/>
              <a:t>originally</a:t>
            </a:r>
            <a:r>
              <a:rPr lang="es-CL" baseline="0" smtClean="0"/>
              <a:t> </a:t>
            </a:r>
            <a:r>
              <a:rPr lang="es-CL" baseline="0" err="1" smtClean="0"/>
              <a:t>com.geinimi</a:t>
            </a:r>
            <a:endParaRPr lang="es-CL" smtClean="0"/>
          </a:p>
          <a:p>
            <a:r>
              <a:rPr lang="es-CL" smtClean="0"/>
              <a:t>- </a:t>
            </a:r>
            <a:r>
              <a:rPr lang="es-CL" err="1" smtClean="0"/>
              <a:t>Detailed</a:t>
            </a:r>
            <a:r>
              <a:rPr lang="es-CL" smtClean="0"/>
              <a:t> </a:t>
            </a:r>
            <a:r>
              <a:rPr lang="es-CL" err="1" smtClean="0"/>
              <a:t>analysis</a:t>
            </a:r>
            <a:r>
              <a:rPr lang="es-CL" smtClean="0"/>
              <a:t>:</a:t>
            </a:r>
            <a:r>
              <a:rPr lang="es-CL" baseline="0" smtClean="0"/>
              <a:t> https://blog.lookout.com/_media/Geinimi_Trojan_Teardown.pdf</a:t>
            </a:r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802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159" indent="-174159">
              <a:buFontTx/>
              <a:buChar char="-"/>
            </a:pPr>
            <a:r>
              <a:rPr lang="es-CL" err="1" smtClean="0"/>
              <a:t>Application</a:t>
            </a:r>
            <a:r>
              <a:rPr lang="es-CL" smtClean="0"/>
              <a:t> </a:t>
            </a:r>
            <a:r>
              <a:rPr lang="es-CL" err="1" smtClean="0"/>
              <a:t>updates</a:t>
            </a:r>
            <a:r>
              <a:rPr lang="es-CL" baseline="0" smtClean="0"/>
              <a:t> </a:t>
            </a:r>
            <a:r>
              <a:rPr lang="es-CL" baseline="0" err="1" smtClean="0"/>
              <a:t>supported</a:t>
            </a:r>
            <a:r>
              <a:rPr lang="es-CL" baseline="0" smtClean="0"/>
              <a:t>!</a:t>
            </a:r>
          </a:p>
          <a:p>
            <a:pPr marL="174159" indent="-174159">
              <a:buFontTx/>
              <a:buChar char="-"/>
            </a:pPr>
            <a:r>
              <a:rPr lang="es-CL" baseline="0" err="1" smtClean="0"/>
              <a:t>Encryption</a:t>
            </a:r>
            <a:endParaRPr lang="es-CL" baseline="0" smtClean="0"/>
          </a:p>
          <a:p>
            <a:pPr marL="174159" indent="-174159">
              <a:buFontTx/>
              <a:buChar char="-"/>
            </a:pPr>
            <a:r>
              <a:rPr lang="es-CL" baseline="0" smtClean="0"/>
              <a:t>Auto-</a:t>
            </a:r>
            <a:r>
              <a:rPr lang="es-CL" baseline="0" err="1" smtClean="0"/>
              <a:t>install</a:t>
            </a:r>
            <a:r>
              <a:rPr lang="es-CL" baseline="0" smtClean="0"/>
              <a:t> </a:t>
            </a:r>
            <a:r>
              <a:rPr lang="es-CL" baseline="0" err="1" smtClean="0"/>
              <a:t>attempts</a:t>
            </a:r>
            <a:endParaRPr lang="es-CL" smtClean="0"/>
          </a:p>
          <a:p>
            <a:pPr marL="174159" indent="-174159">
              <a:buFontTx/>
              <a:buChar char="-"/>
            </a:pPr>
            <a:r>
              <a:rPr lang="es-CL" smtClean="0"/>
              <a:t>C&amp;C :</a:t>
            </a:r>
          </a:p>
          <a:p>
            <a:pPr marL="631359" lvl="1" indent="-174159">
              <a:buFontTx/>
              <a:buChar char="-"/>
            </a:pPr>
            <a:r>
              <a:rPr lang="es-CL" err="1" smtClean="0"/>
              <a:t>dsms</a:t>
            </a:r>
            <a:r>
              <a:rPr lang="es-CL" smtClean="0"/>
              <a:t> (</a:t>
            </a:r>
            <a:r>
              <a:rPr lang="es-CL" err="1" smtClean="0"/>
              <a:t>delete</a:t>
            </a:r>
            <a:r>
              <a:rPr lang="es-CL" smtClean="0"/>
              <a:t> SMS)</a:t>
            </a:r>
          </a:p>
          <a:p>
            <a:pPr marL="631359" lvl="1" indent="-174159">
              <a:buFontTx/>
              <a:buChar char="-"/>
            </a:pPr>
            <a:r>
              <a:rPr lang="es-CL" err="1" smtClean="0"/>
              <a:t>smsrecord</a:t>
            </a:r>
            <a:r>
              <a:rPr lang="es-CL" smtClean="0"/>
              <a:t> (</a:t>
            </a:r>
            <a:r>
              <a:rPr lang="es-CL" err="1" smtClean="0"/>
              <a:t>leak</a:t>
            </a:r>
            <a:r>
              <a:rPr lang="es-CL" smtClean="0"/>
              <a:t> </a:t>
            </a:r>
            <a:r>
              <a:rPr lang="es-CL" err="1" smtClean="0"/>
              <a:t>send</a:t>
            </a:r>
            <a:r>
              <a:rPr lang="es-CL" smtClean="0"/>
              <a:t> and </a:t>
            </a:r>
            <a:r>
              <a:rPr lang="es-CL" err="1" smtClean="0"/>
              <a:t>received</a:t>
            </a:r>
            <a:r>
              <a:rPr lang="es-CL" smtClean="0"/>
              <a:t> SMS </a:t>
            </a:r>
            <a:r>
              <a:rPr lang="es-CL" err="1" smtClean="0"/>
              <a:t>messages</a:t>
            </a:r>
            <a:r>
              <a:rPr lang="es-CL" smtClean="0"/>
              <a:t>)</a:t>
            </a:r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037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mtClean="0"/>
              <a:t>PJAPPS:</a:t>
            </a:r>
          </a:p>
          <a:p>
            <a:r>
              <a:rPr lang="es-CL" baseline="0" smtClean="0"/>
              <a:t>- Targets </a:t>
            </a:r>
            <a:r>
              <a:rPr lang="es-CL" baseline="0" err="1" smtClean="0"/>
              <a:t>Chinese</a:t>
            </a:r>
            <a:r>
              <a:rPr lang="es-CL" baseline="0" smtClean="0"/>
              <a:t> </a:t>
            </a:r>
            <a:r>
              <a:rPr lang="es-CL" baseline="0" err="1" smtClean="0"/>
              <a:t>victims</a:t>
            </a:r>
            <a:r>
              <a:rPr lang="es-CL" baseline="0" smtClean="0"/>
              <a:t>.</a:t>
            </a:r>
          </a:p>
          <a:p>
            <a:r>
              <a:rPr lang="es-CL" baseline="0" smtClean="0"/>
              <a:t>- re-</a:t>
            </a:r>
            <a:r>
              <a:rPr lang="es-CL" baseline="0" err="1" smtClean="0"/>
              <a:t>packages</a:t>
            </a:r>
            <a:r>
              <a:rPr lang="es-CL" baseline="0" smtClean="0"/>
              <a:t> apps and </a:t>
            </a:r>
            <a:r>
              <a:rPr lang="es-CL" baseline="0" err="1" smtClean="0"/>
              <a:t>botnet</a:t>
            </a:r>
            <a:endParaRPr lang="es-CL" baseline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smtClean="0"/>
              <a:t>-</a:t>
            </a:r>
            <a:r>
              <a:rPr lang="es-CL" baseline="0" smtClean="0"/>
              <a:t> </a:t>
            </a:r>
            <a:r>
              <a:rPr lang="es-CL" baseline="0" err="1" smtClean="0"/>
              <a:t>intercepts</a:t>
            </a:r>
            <a:r>
              <a:rPr lang="es-CL" baseline="0" smtClean="0"/>
              <a:t> SMS</a:t>
            </a:r>
          </a:p>
          <a:p>
            <a:endParaRPr lang="es-CL" smtClean="0"/>
          </a:p>
          <a:p>
            <a:r>
              <a:rPr lang="es-CL" err="1" smtClean="0"/>
              <a:t>Detailed</a:t>
            </a:r>
            <a:r>
              <a:rPr lang="es-CL" smtClean="0"/>
              <a:t> </a:t>
            </a:r>
            <a:r>
              <a:rPr lang="es-CL" err="1" smtClean="0"/>
              <a:t>analysis</a:t>
            </a:r>
            <a:r>
              <a:rPr lang="es-CL" smtClean="0"/>
              <a:t>: http://www.symantec.com/connect/blogs/android-threats-getting-steamy</a:t>
            </a:r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72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mtClean="0"/>
              <a:t>DROIDDREAM:</a:t>
            </a:r>
          </a:p>
          <a:p>
            <a:r>
              <a:rPr lang="es-CL" smtClean="0"/>
              <a:t> -</a:t>
            </a:r>
            <a:r>
              <a:rPr lang="es-CL" baseline="0" smtClean="0"/>
              <a:t> Android </a:t>
            </a:r>
            <a:r>
              <a:rPr lang="es-CL" baseline="0" err="1" smtClean="0"/>
              <a:t>Market</a:t>
            </a:r>
            <a:r>
              <a:rPr lang="es-CL" baseline="0" smtClean="0"/>
              <a:t> </a:t>
            </a:r>
            <a:r>
              <a:rPr lang="es-CL" baseline="0" err="1" smtClean="0"/>
              <a:t>nightmare</a:t>
            </a:r>
            <a:r>
              <a:rPr lang="es-CL" baseline="0" smtClean="0"/>
              <a:t>! </a:t>
            </a:r>
            <a:r>
              <a:rPr lang="es-CL" baseline="0" err="1" smtClean="0"/>
              <a:t>Many</a:t>
            </a:r>
            <a:r>
              <a:rPr lang="es-CL" baseline="0" smtClean="0"/>
              <a:t> apps!</a:t>
            </a:r>
          </a:p>
          <a:p>
            <a:r>
              <a:rPr lang="es-CL" baseline="0" smtClean="0"/>
              <a:t> - XOR</a:t>
            </a:r>
          </a:p>
          <a:p>
            <a:r>
              <a:rPr lang="es-CL" baseline="0" smtClean="0"/>
              <a:t> - </a:t>
            </a:r>
            <a:r>
              <a:rPr lang="es-CL" baseline="0" err="1" smtClean="0"/>
              <a:t>Attempts</a:t>
            </a:r>
            <a:r>
              <a:rPr lang="es-CL" baseline="0" smtClean="0"/>
              <a:t> ROOT w/ EXPLOITS</a:t>
            </a:r>
          </a:p>
          <a:p>
            <a:r>
              <a:rPr lang="es-CL" baseline="0" smtClean="0"/>
              <a:t> - </a:t>
            </a:r>
            <a:r>
              <a:rPr lang="es-CL" baseline="0" err="1" smtClean="0"/>
              <a:t>If</a:t>
            </a:r>
            <a:r>
              <a:rPr lang="es-CL" baseline="0" smtClean="0"/>
              <a:t> ROOT, </a:t>
            </a:r>
            <a:r>
              <a:rPr lang="es-CL" baseline="0" err="1" smtClean="0"/>
              <a:t>install</a:t>
            </a:r>
            <a:r>
              <a:rPr lang="es-CL" baseline="0" smtClean="0"/>
              <a:t> </a:t>
            </a:r>
            <a:r>
              <a:rPr lang="es-CL" baseline="0" err="1" smtClean="0"/>
              <a:t>APKs</a:t>
            </a:r>
            <a:r>
              <a:rPr lang="es-CL" baseline="0" smtClean="0"/>
              <a:t> (w/ </a:t>
            </a:r>
            <a:r>
              <a:rPr lang="es-CL" baseline="0" err="1" smtClean="0"/>
              <a:t>odd</a:t>
            </a:r>
            <a:r>
              <a:rPr lang="es-CL" baseline="0" smtClean="0"/>
              <a:t> </a:t>
            </a:r>
            <a:r>
              <a:rPr lang="es-CL" baseline="0" err="1" smtClean="0"/>
              <a:t>filenames</a:t>
            </a:r>
            <a:r>
              <a:rPr lang="es-CL" baseline="0" smtClean="0"/>
              <a:t>)</a:t>
            </a:r>
          </a:p>
          <a:p>
            <a:r>
              <a:rPr lang="es-CL" baseline="0" smtClean="0"/>
              <a:t>NOVEL</a:t>
            </a:r>
          </a:p>
          <a:p>
            <a:r>
              <a:rPr lang="es-CL" baseline="0" smtClean="0"/>
              <a:t> - </a:t>
            </a:r>
            <a:r>
              <a:rPr lang="es-CL" baseline="0" err="1" smtClean="0"/>
              <a:t>many</a:t>
            </a:r>
            <a:r>
              <a:rPr lang="es-CL" baseline="0" smtClean="0"/>
              <a:t> </a:t>
            </a:r>
            <a:r>
              <a:rPr lang="es-CL" baseline="0" err="1" smtClean="0"/>
              <a:t>market</a:t>
            </a:r>
            <a:r>
              <a:rPr lang="es-CL" baseline="0" smtClean="0"/>
              <a:t> </a:t>
            </a:r>
            <a:r>
              <a:rPr lang="es-CL" baseline="0" err="1" smtClean="0"/>
              <a:t>installs</a:t>
            </a:r>
            <a:r>
              <a:rPr lang="es-CL" baseline="0" smtClean="0"/>
              <a:t>.</a:t>
            </a:r>
          </a:p>
          <a:p>
            <a:r>
              <a:rPr lang="es-CL" baseline="0" smtClean="0"/>
              <a:t> - </a:t>
            </a:r>
            <a:r>
              <a:rPr lang="es-CL" baseline="0" err="1" smtClean="0"/>
              <a:t>introduced</a:t>
            </a:r>
            <a:r>
              <a:rPr lang="es-CL" baseline="0" smtClean="0"/>
              <a:t> </a:t>
            </a:r>
            <a:r>
              <a:rPr lang="es-CL" baseline="0" err="1" smtClean="0"/>
              <a:t>exploits</a:t>
            </a:r>
            <a:r>
              <a:rPr lang="es-CL" baseline="0" smtClean="0"/>
              <a:t> to </a:t>
            </a:r>
            <a:r>
              <a:rPr lang="es-CL" baseline="0" err="1" smtClean="0"/>
              <a:t>get</a:t>
            </a:r>
            <a:r>
              <a:rPr lang="es-CL" baseline="0" smtClean="0"/>
              <a:t> ROOT</a:t>
            </a:r>
          </a:p>
          <a:p>
            <a:endParaRPr lang="es-CL" baseline="0" smtClean="0"/>
          </a:p>
          <a:p>
            <a:r>
              <a:rPr lang="es-CL" baseline="0" smtClean="0"/>
              <a:t>Google Play and KASPERSKY – </a:t>
            </a:r>
            <a:r>
              <a:rPr lang="es-CL" baseline="0" err="1" smtClean="0"/>
              <a:t>refunding</a:t>
            </a:r>
            <a:r>
              <a:rPr lang="es-CL" baseline="0" smtClean="0"/>
              <a:t> </a:t>
            </a:r>
            <a:r>
              <a:rPr lang="es-CL" baseline="0" err="1" smtClean="0"/>
              <a:t>customers</a:t>
            </a:r>
            <a:r>
              <a:rPr lang="es-CL" baseline="0" smtClean="0"/>
              <a:t>!</a:t>
            </a:r>
            <a:endParaRPr lang="es-CL" smtClean="0"/>
          </a:p>
          <a:p>
            <a:endParaRPr lang="es-CL" smtClean="0"/>
          </a:p>
          <a:p>
            <a:r>
              <a:rPr lang="es-CL" smtClean="0"/>
              <a:t>https://blog.lookout.com/wp-content/uploads/2011/03/COMPLETE-DroidDream-Technical-Tear-Down_Lookout-Mobile-Security.pdf</a:t>
            </a:r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439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err="1" smtClean="0"/>
              <a:t>Google’s</a:t>
            </a:r>
            <a:r>
              <a:rPr lang="es-CL" smtClean="0"/>
              <a:t> First </a:t>
            </a:r>
            <a:r>
              <a:rPr lang="es-CL" err="1" smtClean="0"/>
              <a:t>reaction</a:t>
            </a:r>
            <a:r>
              <a:rPr lang="es-CL" smtClean="0"/>
              <a:t> to Security </a:t>
            </a:r>
            <a:r>
              <a:rPr lang="es-CL" err="1" smtClean="0"/>
              <a:t>threats</a:t>
            </a:r>
            <a:r>
              <a:rPr lang="es-CL" smtClean="0"/>
              <a:t> </a:t>
            </a:r>
            <a:r>
              <a:rPr lang="es-CL" err="1" smtClean="0"/>
              <a:t>on</a:t>
            </a:r>
            <a:r>
              <a:rPr lang="es-CL" smtClean="0"/>
              <a:t> Android.</a:t>
            </a:r>
          </a:p>
          <a:p>
            <a:endParaRPr lang="es-CL" smtClean="0"/>
          </a:p>
          <a:p>
            <a:r>
              <a:rPr lang="es-CL" err="1" smtClean="0"/>
              <a:t>Remote</a:t>
            </a:r>
            <a:r>
              <a:rPr lang="es-CL" smtClean="0"/>
              <a:t> </a:t>
            </a:r>
            <a:r>
              <a:rPr lang="es-CL" err="1" smtClean="0"/>
              <a:t>Application</a:t>
            </a:r>
            <a:r>
              <a:rPr lang="es-CL" smtClean="0"/>
              <a:t> </a:t>
            </a:r>
            <a:r>
              <a:rPr lang="es-CL" err="1" smtClean="0"/>
              <a:t>Removal</a:t>
            </a:r>
            <a:r>
              <a:rPr lang="es-CL" smtClean="0"/>
              <a:t> </a:t>
            </a:r>
            <a:r>
              <a:rPr lang="es-CL" err="1" smtClean="0"/>
              <a:t>Feature</a:t>
            </a:r>
            <a:r>
              <a:rPr lang="es-CL" smtClean="0"/>
              <a:t> </a:t>
            </a:r>
            <a:r>
              <a:rPr lang="es-CL" err="1" smtClean="0"/>
              <a:t>seen</a:t>
            </a:r>
            <a:r>
              <a:rPr lang="es-CL" smtClean="0"/>
              <a:t> </a:t>
            </a:r>
            <a:r>
              <a:rPr lang="es-CL" err="1" smtClean="0"/>
              <a:t>for</a:t>
            </a:r>
            <a:r>
              <a:rPr lang="es-CL" smtClean="0"/>
              <a:t> </a:t>
            </a:r>
            <a:r>
              <a:rPr lang="es-CL" err="1" smtClean="0"/>
              <a:t>the</a:t>
            </a:r>
            <a:r>
              <a:rPr lang="es-CL" smtClean="0"/>
              <a:t> </a:t>
            </a:r>
            <a:r>
              <a:rPr lang="es-CL" err="1" smtClean="0"/>
              <a:t>first</a:t>
            </a:r>
            <a:r>
              <a:rPr lang="es-CL" smtClean="0"/>
              <a:t> time in June 2010 (Jon </a:t>
            </a:r>
            <a:r>
              <a:rPr lang="es-CL" err="1" smtClean="0"/>
              <a:t>Oberheide</a:t>
            </a:r>
            <a:r>
              <a:rPr lang="es-CL" smtClean="0"/>
              <a:t> </a:t>
            </a:r>
            <a:r>
              <a:rPr lang="es-CL" err="1" smtClean="0"/>
              <a:t>PoC</a:t>
            </a:r>
            <a:r>
              <a:rPr lang="es-CL" smtClean="0"/>
              <a:t>):</a:t>
            </a:r>
          </a:p>
          <a:p>
            <a:pPr marL="174159" indent="-174159">
              <a:buFontTx/>
              <a:buChar char="-"/>
            </a:pPr>
            <a:r>
              <a:rPr lang="es-CL" smtClean="0"/>
              <a:t>https://jon.oberheide.org/files/summercon10-androidhax-jonoberheide.pdf</a:t>
            </a:r>
          </a:p>
          <a:p>
            <a:pPr marL="174159" indent="-174159">
              <a:buFontTx/>
              <a:buChar char="-"/>
            </a:pPr>
            <a:r>
              <a:rPr lang="es-CL" smtClean="0"/>
              <a:t>http://android-developers.blogspot.com/2010/06/exercising-our-remote-application.html</a:t>
            </a:r>
          </a:p>
          <a:p>
            <a:pPr marL="174159" indent="-174159">
              <a:buFontTx/>
              <a:buChar char="-"/>
            </a:pPr>
            <a:endParaRPr lang="es-CL" smtClean="0"/>
          </a:p>
          <a:p>
            <a:r>
              <a:rPr lang="es-CL" err="1" smtClean="0"/>
              <a:t>Private</a:t>
            </a:r>
            <a:r>
              <a:rPr lang="es-CL" smtClean="0"/>
              <a:t> </a:t>
            </a:r>
            <a:r>
              <a:rPr lang="es-CL" err="1" smtClean="0"/>
              <a:t>key</a:t>
            </a:r>
            <a:r>
              <a:rPr lang="es-CL" smtClean="0"/>
              <a:t> in</a:t>
            </a:r>
            <a:r>
              <a:rPr lang="es-CL" baseline="0" smtClean="0"/>
              <a:t> a tutorial blog post: http://www.londatiga.net/it/how-to-sign-apk-zip-files/ </a:t>
            </a:r>
          </a:p>
          <a:p>
            <a:endParaRPr lang="es-CL" smtClean="0"/>
          </a:p>
          <a:p>
            <a:pPr marL="174159" indent="-174159">
              <a:buFontTx/>
              <a:buChar char="-"/>
            </a:pPr>
            <a:endParaRPr lang="es-CL" smtClean="0"/>
          </a:p>
          <a:p>
            <a:pPr marL="174159" indent="-174159">
              <a:buFontTx/>
              <a:buChar char="-"/>
            </a:pPr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633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159" indent="-174159">
              <a:buFontTx/>
              <a:buChar char="-"/>
            </a:pPr>
            <a:r>
              <a:rPr lang="es-CL" smtClean="0"/>
              <a:t>Linux </a:t>
            </a:r>
            <a:r>
              <a:rPr lang="es-CL" err="1" smtClean="0"/>
              <a:t>kernel</a:t>
            </a:r>
            <a:r>
              <a:rPr lang="es-CL" baseline="0" smtClean="0"/>
              <a:t> 3.4 (</a:t>
            </a:r>
            <a:r>
              <a:rPr lang="es-CL" baseline="0" err="1" smtClean="0"/>
              <a:t>since</a:t>
            </a:r>
            <a:r>
              <a:rPr lang="es-CL" baseline="0" smtClean="0"/>
              <a:t> Ice </a:t>
            </a:r>
            <a:r>
              <a:rPr lang="es-CL" baseline="0" err="1" smtClean="0"/>
              <a:t>Cream</a:t>
            </a:r>
            <a:r>
              <a:rPr lang="es-CL" baseline="0" smtClean="0"/>
              <a:t> </a:t>
            </a:r>
            <a:r>
              <a:rPr lang="es-CL" baseline="0" err="1" smtClean="0"/>
              <a:t>Sandwich</a:t>
            </a:r>
            <a:r>
              <a:rPr lang="es-CL" baseline="0" smtClean="0"/>
              <a:t>) and 2.6.X (</a:t>
            </a:r>
            <a:r>
              <a:rPr lang="es-CL" baseline="0" err="1" smtClean="0"/>
              <a:t>lower</a:t>
            </a:r>
            <a:r>
              <a:rPr lang="es-CL" baseline="0" smtClean="0"/>
              <a:t> </a:t>
            </a:r>
            <a:r>
              <a:rPr lang="es-CL" baseline="0" err="1" smtClean="0"/>
              <a:t>versions</a:t>
            </a:r>
            <a:r>
              <a:rPr lang="es-CL" baseline="0" smtClean="0"/>
              <a:t>).</a:t>
            </a:r>
          </a:p>
          <a:p>
            <a:pPr marL="174159" indent="-174159">
              <a:buFontTx/>
              <a:buChar char="-"/>
            </a:pPr>
            <a:r>
              <a:rPr lang="es-CL" baseline="0" err="1" smtClean="0"/>
              <a:t>Libraries</a:t>
            </a:r>
            <a:r>
              <a:rPr lang="es-CL" baseline="0" smtClean="0"/>
              <a:t> </a:t>
            </a:r>
            <a:r>
              <a:rPr lang="es-CL" baseline="0" err="1" smtClean="0"/>
              <a:t>written</a:t>
            </a:r>
            <a:r>
              <a:rPr lang="es-CL" baseline="0" smtClean="0"/>
              <a:t> in C</a:t>
            </a:r>
          </a:p>
          <a:p>
            <a:pPr marL="174159" indent="-174159">
              <a:buFontTx/>
              <a:buChar char="-"/>
            </a:pPr>
            <a:r>
              <a:rPr lang="es-CL" baseline="0" err="1" smtClean="0"/>
              <a:t>Dalvik</a:t>
            </a:r>
            <a:r>
              <a:rPr lang="es-CL" baseline="0" smtClean="0"/>
              <a:t> Virtual Machine (</a:t>
            </a:r>
            <a:r>
              <a:rPr lang="es-CL" baseline="0" err="1" smtClean="0"/>
              <a:t>register-based</a:t>
            </a:r>
            <a:r>
              <a:rPr lang="es-CL" baseline="0" smtClean="0"/>
              <a:t>): </a:t>
            </a:r>
            <a:r>
              <a:rPr lang="es-CL" baseline="0" err="1" smtClean="0"/>
              <a:t>Runs</a:t>
            </a:r>
            <a:r>
              <a:rPr lang="es-CL" baseline="0" smtClean="0"/>
              <a:t> </a:t>
            </a:r>
            <a:r>
              <a:rPr lang="es-CL" baseline="0" err="1" smtClean="0"/>
              <a:t>Dalvik</a:t>
            </a:r>
            <a:r>
              <a:rPr lang="es-CL" baseline="0" smtClean="0"/>
              <a:t> </a:t>
            </a:r>
            <a:r>
              <a:rPr lang="es-CL" baseline="0" err="1" smtClean="0"/>
              <a:t>dex-code</a:t>
            </a:r>
            <a:r>
              <a:rPr lang="es-CL" baseline="0" smtClean="0"/>
              <a:t> </a:t>
            </a:r>
            <a:r>
              <a:rPr lang="es-CL" baseline="0" err="1" smtClean="0"/>
              <a:t>which</a:t>
            </a:r>
            <a:r>
              <a:rPr lang="es-CL" baseline="0" smtClean="0"/>
              <a:t> </a:t>
            </a:r>
            <a:r>
              <a:rPr lang="es-CL" baseline="0" err="1" smtClean="0"/>
              <a:t>is</a:t>
            </a:r>
            <a:r>
              <a:rPr lang="es-CL" baseline="0" smtClean="0"/>
              <a:t> </a:t>
            </a:r>
            <a:r>
              <a:rPr lang="es-CL" baseline="0" err="1" smtClean="0"/>
              <a:t>translated</a:t>
            </a:r>
            <a:r>
              <a:rPr lang="es-CL" baseline="0" smtClean="0"/>
              <a:t> </a:t>
            </a:r>
            <a:r>
              <a:rPr lang="es-CL" baseline="0" err="1" smtClean="0"/>
              <a:t>from</a:t>
            </a:r>
            <a:r>
              <a:rPr lang="es-CL" baseline="0" smtClean="0"/>
              <a:t> Java </a:t>
            </a:r>
            <a:r>
              <a:rPr lang="es-CL" baseline="0" err="1" smtClean="0"/>
              <a:t>code</a:t>
            </a:r>
            <a:r>
              <a:rPr lang="es-CL" baseline="0" smtClean="0"/>
              <a:t>. </a:t>
            </a:r>
          </a:p>
          <a:p>
            <a:pPr marL="174159" indent="-174159">
              <a:buFontTx/>
              <a:buChar char="-"/>
            </a:pPr>
            <a:r>
              <a:rPr lang="es-CL" baseline="0" smtClean="0"/>
              <a:t>Android 4.4 </a:t>
            </a:r>
            <a:r>
              <a:rPr lang="es-CL" baseline="0" err="1" smtClean="0"/>
              <a:t>supports</a:t>
            </a:r>
            <a:r>
              <a:rPr lang="es-CL" baseline="0" smtClean="0"/>
              <a:t> experimental </a:t>
            </a:r>
            <a:r>
              <a:rPr lang="es-CL" baseline="0" err="1" smtClean="0"/>
              <a:t>rutime</a:t>
            </a:r>
            <a:r>
              <a:rPr lang="es-CL" baseline="0" smtClean="0"/>
              <a:t> ART (</a:t>
            </a:r>
            <a:r>
              <a:rPr lang="es-CL" baseline="0" err="1" smtClean="0"/>
              <a:t>not</a:t>
            </a:r>
            <a:r>
              <a:rPr lang="es-CL" baseline="0" smtClean="0"/>
              <a:t> </a:t>
            </a:r>
            <a:r>
              <a:rPr lang="es-CL" baseline="0" err="1" smtClean="0"/>
              <a:t>enabled</a:t>
            </a:r>
            <a:r>
              <a:rPr lang="es-CL" baseline="0" smtClean="0"/>
              <a:t> </a:t>
            </a:r>
            <a:r>
              <a:rPr lang="es-CL" baseline="0" err="1" smtClean="0"/>
              <a:t>by</a:t>
            </a:r>
            <a:r>
              <a:rPr lang="es-CL" baseline="0" smtClean="0"/>
              <a:t> default)</a:t>
            </a:r>
          </a:p>
          <a:p>
            <a:pPr marL="174159" indent="-174159">
              <a:buFontTx/>
              <a:buChar char="-"/>
            </a:pPr>
            <a:r>
              <a:rPr lang="es-CL" baseline="0" err="1" smtClean="0"/>
              <a:t>Core</a:t>
            </a:r>
            <a:r>
              <a:rPr lang="es-CL" baseline="0" smtClean="0"/>
              <a:t> </a:t>
            </a:r>
            <a:r>
              <a:rPr lang="es-CL" baseline="0" err="1" smtClean="0"/>
              <a:t>libraries</a:t>
            </a:r>
            <a:r>
              <a:rPr lang="es-CL" baseline="0" smtClean="0"/>
              <a:t>: API </a:t>
            </a:r>
            <a:r>
              <a:rPr lang="es-CL" baseline="0" err="1" smtClean="0"/>
              <a:t>classes</a:t>
            </a:r>
            <a:r>
              <a:rPr lang="es-CL" baseline="0" smtClean="0"/>
              <a:t> and </a:t>
            </a:r>
            <a:r>
              <a:rPr lang="es-CL" baseline="0" err="1" smtClean="0"/>
              <a:t>methods</a:t>
            </a:r>
            <a:r>
              <a:rPr lang="es-CL" baseline="0" smtClean="0"/>
              <a:t>.</a:t>
            </a:r>
          </a:p>
          <a:p>
            <a:pPr marL="174159" indent="-174159">
              <a:buFontTx/>
              <a:buChar char="-"/>
            </a:pPr>
            <a:r>
              <a:rPr lang="es-CL" baseline="0" err="1" smtClean="0"/>
              <a:t>Application</a:t>
            </a:r>
            <a:r>
              <a:rPr lang="es-CL" baseline="0" smtClean="0"/>
              <a:t> Framework: </a:t>
            </a:r>
            <a:r>
              <a:rPr lang="es-CL" baseline="0" err="1" smtClean="0"/>
              <a:t>Telephony</a:t>
            </a:r>
            <a:r>
              <a:rPr lang="es-CL" baseline="0" smtClean="0"/>
              <a:t> Manager (IMEI, IMSI), </a:t>
            </a:r>
            <a:r>
              <a:rPr lang="es-CL" baseline="0" err="1" smtClean="0"/>
              <a:t>Location</a:t>
            </a:r>
            <a:r>
              <a:rPr lang="es-CL" baseline="0" smtClean="0"/>
              <a:t> Manager (GPS </a:t>
            </a:r>
            <a:r>
              <a:rPr lang="es-CL" baseline="0" err="1" smtClean="0"/>
              <a:t>coordenates</a:t>
            </a:r>
            <a:r>
              <a:rPr lang="es-CL" baseline="0" smtClean="0"/>
              <a:t>), </a:t>
            </a:r>
            <a:r>
              <a:rPr lang="es-CL" baseline="0" err="1" smtClean="0"/>
              <a:t>Package</a:t>
            </a:r>
            <a:r>
              <a:rPr lang="es-CL" baseline="0" smtClean="0"/>
              <a:t> Manager (</a:t>
            </a:r>
            <a:r>
              <a:rPr lang="es-CL" baseline="0" err="1" smtClean="0"/>
              <a:t>Install</a:t>
            </a:r>
            <a:r>
              <a:rPr lang="es-CL" baseline="0" smtClean="0"/>
              <a:t>/</a:t>
            </a:r>
            <a:r>
              <a:rPr lang="es-CL" baseline="0" err="1" smtClean="0"/>
              <a:t>Unistall</a:t>
            </a:r>
            <a:r>
              <a:rPr lang="es-CL" baseline="0" smtClean="0"/>
              <a:t> apps) etc..</a:t>
            </a:r>
          </a:p>
          <a:p>
            <a:pPr marL="174159" indent="-174159">
              <a:buFontTx/>
              <a:buChar char="-"/>
            </a:pPr>
            <a:endParaRPr lang="es-CL" baseline="0" smtClean="0"/>
          </a:p>
          <a:p>
            <a:pPr marL="174159" indent="-174159">
              <a:buFontTx/>
              <a:buChar char="-"/>
            </a:pPr>
            <a:endParaRPr lang="es-CL" baseline="0" smtClean="0"/>
          </a:p>
          <a:p>
            <a:pPr marL="174159" indent="-174159">
              <a:buFontTx/>
              <a:buChar char="-"/>
            </a:pPr>
            <a:endParaRPr lang="es-CL" baseline="0" smtClean="0"/>
          </a:p>
          <a:p>
            <a:pPr marL="174159" indent="-174159">
              <a:buFontTx/>
              <a:buChar char="-"/>
            </a:pPr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468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mtClean="0"/>
              <a:t> - </a:t>
            </a:r>
            <a:r>
              <a:rPr lang="es-CL" err="1" smtClean="0"/>
              <a:t>Designed</a:t>
            </a:r>
            <a:r>
              <a:rPr lang="es-CL" baseline="0" smtClean="0"/>
              <a:t> </a:t>
            </a:r>
            <a:r>
              <a:rPr lang="es-CL" baseline="0" err="1" smtClean="0"/>
              <a:t>for</a:t>
            </a:r>
            <a:r>
              <a:rPr lang="es-CL" baseline="0" smtClean="0"/>
              <a:t> </a:t>
            </a:r>
            <a:r>
              <a:rPr lang="es-CL" err="1" smtClean="0"/>
              <a:t>Minimal</a:t>
            </a:r>
            <a:r>
              <a:rPr lang="es-CL" smtClean="0"/>
              <a:t> Resources</a:t>
            </a:r>
          </a:p>
          <a:p>
            <a:r>
              <a:rPr lang="es-CL" smtClean="0"/>
              <a:t> - </a:t>
            </a:r>
            <a:r>
              <a:rPr lang="es-CL" err="1" smtClean="0"/>
              <a:t>Sandbox</a:t>
            </a:r>
            <a:r>
              <a:rPr lang="es-CL" smtClean="0"/>
              <a:t> (Linux</a:t>
            </a:r>
            <a:r>
              <a:rPr lang="es-CL" baseline="0" smtClean="0"/>
              <a:t> </a:t>
            </a:r>
            <a:r>
              <a:rPr lang="es-CL" baseline="0" err="1" smtClean="0"/>
              <a:t>users</a:t>
            </a:r>
            <a:r>
              <a:rPr lang="es-CL" baseline="0" smtClean="0"/>
              <a:t> </a:t>
            </a:r>
            <a:r>
              <a:rPr lang="es-CL" baseline="0" err="1" smtClean="0"/>
              <a:t>accounts</a:t>
            </a:r>
            <a:r>
              <a:rPr lang="es-CL" baseline="0" smtClean="0"/>
              <a:t>)</a:t>
            </a:r>
          </a:p>
          <a:p>
            <a:r>
              <a:rPr lang="es-CL" baseline="0" smtClean="0"/>
              <a:t> - </a:t>
            </a:r>
            <a:r>
              <a:rPr lang="es-CL" baseline="0" err="1" smtClean="0"/>
              <a:t>multiple</a:t>
            </a:r>
            <a:r>
              <a:rPr lang="es-CL" baseline="0" smtClean="0"/>
              <a:t> </a:t>
            </a:r>
            <a:r>
              <a:rPr lang="es-CL" baseline="0" err="1" smtClean="0"/>
              <a:t>VMs</a:t>
            </a:r>
            <a:r>
              <a:rPr lang="es-CL" baseline="0" smtClean="0"/>
              <a:t> run in </a:t>
            </a:r>
            <a:r>
              <a:rPr lang="es-CL" baseline="0" err="1" smtClean="0"/>
              <a:t>parallel</a:t>
            </a:r>
            <a:r>
              <a:rPr lang="es-CL" baseline="0" smtClean="0"/>
              <a:t>.</a:t>
            </a:r>
          </a:p>
          <a:p>
            <a:r>
              <a:rPr lang="es-CL" baseline="0" smtClean="0"/>
              <a:t> - </a:t>
            </a:r>
            <a:r>
              <a:rPr lang="es-CL" baseline="0" err="1" smtClean="0"/>
              <a:t>register-based</a:t>
            </a:r>
            <a:r>
              <a:rPr lang="es-CL" baseline="0" smtClean="0"/>
              <a:t> (vs </a:t>
            </a:r>
            <a:r>
              <a:rPr lang="es-CL" baseline="0" err="1" smtClean="0"/>
              <a:t>JAva’s</a:t>
            </a:r>
            <a:r>
              <a:rPr lang="es-CL" baseline="0" smtClean="0"/>
              <a:t> </a:t>
            </a:r>
            <a:r>
              <a:rPr lang="es-CL" baseline="0" err="1" smtClean="0"/>
              <a:t>stack</a:t>
            </a:r>
            <a:r>
              <a:rPr lang="es-CL" baseline="0" smtClean="0"/>
              <a:t> </a:t>
            </a:r>
            <a:r>
              <a:rPr lang="es-CL" baseline="0" err="1" smtClean="0"/>
              <a:t>based</a:t>
            </a:r>
            <a:r>
              <a:rPr lang="es-CL" baseline="0" smtClean="0"/>
              <a:t>)</a:t>
            </a:r>
            <a:endParaRPr lang="es-CL" smtClean="0"/>
          </a:p>
          <a:p>
            <a:endParaRPr lang="es-CL" smtClean="0"/>
          </a:p>
          <a:p>
            <a:r>
              <a:rPr lang="es-CL" smtClean="0"/>
              <a:t>http://davidehringer.com/software/android/The_Dalvik_Virtual_Machine.pdf</a:t>
            </a:r>
          </a:p>
          <a:p>
            <a:r>
              <a:rPr lang="en-US" noProof="0" smtClean="0"/>
              <a:t>The name of the village/town</a:t>
            </a:r>
            <a:r>
              <a:rPr lang="en-US" baseline="0" noProof="0" smtClean="0"/>
              <a:t> of the guy that created the first version of the VM</a:t>
            </a:r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239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mtClean="0"/>
              <a:t>- .</a:t>
            </a:r>
            <a:r>
              <a:rPr lang="es-CL" err="1" smtClean="0"/>
              <a:t>class</a:t>
            </a:r>
            <a:r>
              <a:rPr lang="es-CL" baseline="0" smtClean="0"/>
              <a:t> </a:t>
            </a:r>
            <a:r>
              <a:rPr lang="es-CL" baseline="0" err="1" smtClean="0"/>
              <a:t>converted</a:t>
            </a:r>
            <a:r>
              <a:rPr lang="es-CL" baseline="0" smtClean="0"/>
              <a:t> to </a:t>
            </a:r>
            <a:r>
              <a:rPr lang="es-CL" baseline="0" err="1" smtClean="0"/>
              <a:t>dex-format</a:t>
            </a:r>
            <a:r>
              <a:rPr lang="es-CL" baseline="0" smtClean="0"/>
              <a:t> </a:t>
            </a:r>
            <a:r>
              <a:rPr lang="es-CL" baseline="0" err="1" smtClean="0"/>
              <a:t>using</a:t>
            </a:r>
            <a:r>
              <a:rPr lang="es-CL" baseline="0" smtClean="0"/>
              <a:t> “dx” </a:t>
            </a:r>
            <a:r>
              <a:rPr lang="es-CL" baseline="0" err="1" smtClean="0"/>
              <a:t>tool</a:t>
            </a:r>
            <a:r>
              <a:rPr lang="es-CL" baseline="0" smtClean="0"/>
              <a:t>.</a:t>
            </a:r>
          </a:p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9569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mtClean="0"/>
              <a:t> - </a:t>
            </a:r>
            <a:r>
              <a:rPr lang="es-CL" err="1" smtClean="0"/>
              <a:t>Designed</a:t>
            </a:r>
            <a:r>
              <a:rPr lang="es-CL" baseline="0" smtClean="0"/>
              <a:t> </a:t>
            </a:r>
            <a:r>
              <a:rPr lang="es-CL" baseline="0" err="1" smtClean="0"/>
              <a:t>for</a:t>
            </a:r>
            <a:r>
              <a:rPr lang="es-CL" baseline="0" smtClean="0"/>
              <a:t> </a:t>
            </a:r>
            <a:r>
              <a:rPr lang="es-CL" err="1" smtClean="0"/>
              <a:t>Minimal</a:t>
            </a:r>
            <a:r>
              <a:rPr lang="es-CL" smtClean="0"/>
              <a:t> Resources</a:t>
            </a:r>
          </a:p>
          <a:p>
            <a:r>
              <a:rPr lang="es-CL" smtClean="0"/>
              <a:t> - </a:t>
            </a:r>
            <a:r>
              <a:rPr lang="es-CL" err="1" smtClean="0"/>
              <a:t>Sandbox</a:t>
            </a:r>
            <a:r>
              <a:rPr lang="es-CL" smtClean="0"/>
              <a:t> (Linux</a:t>
            </a:r>
            <a:r>
              <a:rPr lang="es-CL" baseline="0" smtClean="0"/>
              <a:t> </a:t>
            </a:r>
            <a:r>
              <a:rPr lang="es-CL" baseline="0" err="1" smtClean="0"/>
              <a:t>users</a:t>
            </a:r>
            <a:r>
              <a:rPr lang="es-CL" baseline="0" smtClean="0"/>
              <a:t> </a:t>
            </a:r>
            <a:r>
              <a:rPr lang="es-CL" baseline="0" err="1" smtClean="0"/>
              <a:t>accounts</a:t>
            </a:r>
            <a:r>
              <a:rPr lang="es-CL" baseline="0" smtClean="0"/>
              <a:t>)</a:t>
            </a:r>
          </a:p>
          <a:p>
            <a:r>
              <a:rPr lang="es-CL" baseline="0" smtClean="0"/>
              <a:t> - </a:t>
            </a:r>
            <a:r>
              <a:rPr lang="es-CL" baseline="0" err="1" smtClean="0"/>
              <a:t>multiple</a:t>
            </a:r>
            <a:r>
              <a:rPr lang="es-CL" baseline="0" smtClean="0"/>
              <a:t> </a:t>
            </a:r>
            <a:r>
              <a:rPr lang="es-CL" baseline="0" err="1" smtClean="0"/>
              <a:t>VMs</a:t>
            </a:r>
            <a:r>
              <a:rPr lang="es-CL" baseline="0" smtClean="0"/>
              <a:t> run in </a:t>
            </a:r>
            <a:r>
              <a:rPr lang="es-CL" baseline="0" err="1" smtClean="0"/>
              <a:t>parallel</a:t>
            </a:r>
            <a:r>
              <a:rPr lang="es-CL" baseline="0" smtClean="0"/>
              <a:t>.</a:t>
            </a:r>
          </a:p>
          <a:p>
            <a:r>
              <a:rPr lang="es-CL" baseline="0" smtClean="0"/>
              <a:t> - </a:t>
            </a:r>
            <a:r>
              <a:rPr lang="es-CL" baseline="0" err="1" smtClean="0"/>
              <a:t>register-based</a:t>
            </a:r>
            <a:r>
              <a:rPr lang="es-CL" baseline="0" smtClean="0"/>
              <a:t> (vs </a:t>
            </a:r>
            <a:r>
              <a:rPr lang="es-CL" baseline="0" err="1" smtClean="0"/>
              <a:t>JAva’s</a:t>
            </a:r>
            <a:r>
              <a:rPr lang="es-CL" baseline="0" smtClean="0"/>
              <a:t> </a:t>
            </a:r>
            <a:r>
              <a:rPr lang="es-CL" baseline="0" err="1" smtClean="0"/>
              <a:t>stack</a:t>
            </a:r>
            <a:r>
              <a:rPr lang="es-CL" baseline="0" smtClean="0"/>
              <a:t> </a:t>
            </a:r>
            <a:r>
              <a:rPr lang="es-CL" baseline="0" err="1" smtClean="0"/>
              <a:t>based</a:t>
            </a:r>
            <a:r>
              <a:rPr lang="es-CL" baseline="0" smtClean="0"/>
              <a:t>)</a:t>
            </a:r>
            <a:endParaRPr lang="es-CL" smtClean="0"/>
          </a:p>
          <a:p>
            <a:endParaRPr lang="es-CL" smtClean="0"/>
          </a:p>
          <a:p>
            <a:r>
              <a:rPr lang="es-CL" smtClean="0"/>
              <a:t>http://davidehringer.com/software/android/The_Dalvik_Virtual_Machine.pdf</a:t>
            </a:r>
          </a:p>
          <a:p>
            <a:r>
              <a:rPr lang="en-US" noProof="0" smtClean="0"/>
              <a:t>The name of the village/town</a:t>
            </a:r>
            <a:r>
              <a:rPr lang="en-US" baseline="0" noProof="0" smtClean="0"/>
              <a:t> of the guy that created the first version of the VM</a:t>
            </a:r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239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RECAP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03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806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Activities (UIs):</a:t>
            </a:r>
          </a:p>
          <a:p>
            <a:r>
              <a:rPr lang="en-US" smtClean="0"/>
              <a:t> - phishing</a:t>
            </a:r>
          </a:p>
          <a:p>
            <a:r>
              <a:rPr lang="en-US" smtClean="0"/>
              <a:t>Services: </a:t>
            </a:r>
          </a:p>
          <a:p>
            <a:r>
              <a:rPr lang="en-US" smtClean="0"/>
              <a:t> - Runs in the background without user interface.</a:t>
            </a:r>
          </a:p>
          <a:p>
            <a:r>
              <a:rPr lang="en-US" smtClean="0"/>
              <a:t>Broadcast Receivers: </a:t>
            </a:r>
          </a:p>
          <a:p>
            <a:r>
              <a:rPr lang="en-US" smtClean="0"/>
              <a:t> - Responds to system-wide broadcast announcements</a:t>
            </a:r>
          </a:p>
          <a:p>
            <a:r>
              <a:rPr lang="en-US" baseline="0" smtClean="0"/>
              <a:t>   - e.g. </a:t>
            </a:r>
            <a:r>
              <a:rPr lang="en-US" smtClean="0"/>
              <a:t>BOOT_COMPLETE</a:t>
            </a:r>
            <a:r>
              <a:rPr lang="en-US" baseline="0" smtClean="0"/>
              <a:t>D or </a:t>
            </a:r>
            <a:r>
              <a:rPr lang="en-US" smtClean="0"/>
              <a:t>SMS_RECEIVED</a:t>
            </a:r>
          </a:p>
          <a:p>
            <a:r>
              <a:rPr lang="en-US" smtClean="0"/>
              <a:t>Content Providers: </a:t>
            </a:r>
          </a:p>
          <a:p>
            <a:r>
              <a:rPr lang="en-US" smtClean="0"/>
              <a:t> - Manages shared set of app data.</a:t>
            </a:r>
            <a:r>
              <a:rPr lang="en-US" baseline="0" smtClean="0"/>
              <a:t> (sensitive e.g. contacts).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815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IPC:</a:t>
            </a:r>
            <a:r>
              <a:rPr lang="en-US" baseline="0" smtClean="0"/>
              <a:t> Dos and </a:t>
            </a:r>
            <a:r>
              <a:rPr lang="en-US" baseline="0" err="1" smtClean="0"/>
              <a:t>Don’t‘s</a:t>
            </a:r>
            <a:r>
              <a:rPr lang="en-US" baseline="0" smtClean="0"/>
              <a:t>.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http://www.nds.rub.de/media/attachments/files/2012/03/binder.pdf</a:t>
            </a:r>
          </a:p>
          <a:p>
            <a:r>
              <a:rPr lang="en-US" smtClean="0"/>
              <a:t>Android IPC</a:t>
            </a:r>
            <a:r>
              <a:rPr lang="en-US" baseline="0" smtClean="0"/>
              <a:t> mechanisms allow you to limit who can call the IPC (exported = false)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588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 defTabSz="928848">
              <a:buFontTx/>
              <a:buNone/>
              <a:defRPr/>
            </a:pPr>
            <a:r>
              <a:rPr lang="en-US" smtClean="0"/>
              <a:t>INTENTS</a:t>
            </a:r>
            <a:r>
              <a:rPr lang="en-US" baseline="0" smtClean="0"/>
              <a:t>: asynchronous messages between app components (e.g. UDP)</a:t>
            </a:r>
          </a:p>
          <a:p>
            <a:pPr marL="0" lvl="1" indent="0" defTabSz="928848">
              <a:buFontTx/>
              <a:buNone/>
              <a:defRPr/>
            </a:pPr>
            <a:r>
              <a:rPr lang="en-US" smtClean="0"/>
              <a:t>Explicit: </a:t>
            </a:r>
          </a:p>
          <a:p>
            <a:pPr marL="171450" lvl="1" indent="-171450" defTabSz="928848">
              <a:buFont typeface="Arial" panose="020B0604020202020204" pitchFamily="34" charset="0"/>
              <a:buChar char="•"/>
              <a:defRPr/>
            </a:pPr>
            <a:r>
              <a:rPr lang="en-US" smtClean="0"/>
              <a:t>Specify the component to start by name (Start service)</a:t>
            </a:r>
          </a:p>
          <a:p>
            <a:pPr marL="0" lvl="1" indent="0" defTabSz="928848">
              <a:buFontTx/>
              <a:buNone/>
              <a:defRPr/>
            </a:pPr>
            <a:r>
              <a:rPr lang="en-US" smtClean="0"/>
              <a:t>Implicit: </a:t>
            </a:r>
          </a:p>
          <a:p>
            <a:pPr marL="171450" lvl="1" indent="-171450" defTabSz="928848">
              <a:buFont typeface="Arial" panose="020B0604020202020204" pitchFamily="34" charset="0"/>
              <a:buChar char="•"/>
              <a:defRPr/>
            </a:pPr>
            <a:r>
              <a:rPr lang="en-US" smtClean="0"/>
              <a:t>Declare a general action to be done</a:t>
            </a:r>
            <a:endParaRPr lang="en-US" baseline="0" smtClean="0"/>
          </a:p>
          <a:p>
            <a:pPr marL="171450" lvl="1" indent="-171450" defTabSz="928848">
              <a:buFont typeface="Arial" panose="020B0604020202020204" pitchFamily="34" charset="0"/>
              <a:buChar char="•"/>
              <a:defRPr/>
            </a:pPr>
            <a:r>
              <a:rPr lang="en-US" baseline="0" smtClean="0"/>
              <a:t>Risk of broadcast theft (eavesdrops broadcasted intents) or service/activity hijacking (declare a component that receive implicit intents to access data and/or perform </a:t>
            </a:r>
            <a:r>
              <a:rPr lang="en-US" baseline="0" err="1" smtClean="0"/>
              <a:t>DoS</a:t>
            </a:r>
            <a:r>
              <a:rPr lang="en-US" baseline="0" smtClean="0"/>
              <a:t>)</a:t>
            </a:r>
          </a:p>
          <a:p>
            <a:pPr marL="171450" lvl="1" indent="-171450" defTabSz="928848">
              <a:buFont typeface="Arial" panose="020B0604020202020204" pitchFamily="34" charset="0"/>
              <a:buChar char="•"/>
              <a:defRPr/>
            </a:pPr>
            <a:r>
              <a:rPr lang="en-US" baseline="0" smtClean="0"/>
              <a:t>Intent Forging: catch and re-send</a:t>
            </a:r>
          </a:p>
          <a:p>
            <a:pPr marL="628650" lvl="2" indent="-171450" defTabSz="928848">
              <a:buFont typeface="Arial" panose="020B0604020202020204" pitchFamily="34" charset="0"/>
              <a:buChar char="•"/>
              <a:defRPr/>
            </a:pPr>
            <a:r>
              <a:rPr lang="en-US" baseline="0" smtClean="0"/>
              <a:t>Send malicious intents with injected data.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902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392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Enforces restrictions to processes.</a:t>
            </a:r>
          </a:p>
          <a:p>
            <a:r>
              <a:rPr lang="en-US" smtClean="0"/>
              <a:t>On-install (static)</a:t>
            </a:r>
            <a:r>
              <a:rPr lang="en-US" baseline="0" smtClean="0"/>
              <a:t> vs iOS’s dynamic (on-use) model.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http://developer.android.com/guide/topics/manifest/permission-element.html#plevel</a:t>
            </a:r>
          </a:p>
          <a:p>
            <a:r>
              <a:rPr lang="en-US" smtClean="0"/>
              <a:t>Custom permissions can be used by any app except if they are “signature” because the other app should be signed with the same certificate</a:t>
            </a:r>
          </a:p>
          <a:p>
            <a:r>
              <a:rPr lang="en-US" smtClean="0"/>
              <a:t>Permission Re-Delegation: https://www.usenix.org/legacy/event/sec11/tech/full_papers/Felt.pdf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574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512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mtClean="0"/>
              <a:t>http://androidcracking.blogspot.com/2011/02/more-smali-syntax-examples.html</a:t>
            </a:r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245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err="1" smtClean="0"/>
              <a:t>Alternative</a:t>
            </a:r>
            <a:r>
              <a:rPr lang="es-CL" baseline="0" smtClean="0"/>
              <a:t> </a:t>
            </a:r>
            <a:r>
              <a:rPr lang="es-CL" baseline="0" err="1" smtClean="0"/>
              <a:t>method</a:t>
            </a:r>
            <a:r>
              <a:rPr lang="es-CL" baseline="0" smtClean="0"/>
              <a:t> to open SDK manager: In terminal </a:t>
            </a:r>
            <a:r>
              <a:rPr lang="es-CL" baseline="0" err="1" smtClean="0"/>
              <a:t>type</a:t>
            </a:r>
            <a:r>
              <a:rPr lang="es-CL" baseline="0" smtClean="0"/>
              <a:t> android</a:t>
            </a:r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516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NMT -</a:t>
            </a:r>
            <a:r>
              <a:rPr lang="en-US" baseline="0" smtClean="0"/>
              <a:t> </a:t>
            </a:r>
            <a:r>
              <a:rPr lang="en-US" smtClean="0"/>
              <a:t>Nordic Mobile Telephone</a:t>
            </a:r>
          </a:p>
          <a:p>
            <a:r>
              <a:rPr lang="en-US" smtClean="0"/>
              <a:t>NTT -</a:t>
            </a:r>
            <a:r>
              <a:rPr lang="en-US" baseline="0" smtClean="0"/>
              <a:t> </a:t>
            </a:r>
            <a:r>
              <a:rPr lang="en-US" smtClean="0"/>
              <a:t>Nippon Telegraph and Telephone</a:t>
            </a:r>
          </a:p>
          <a:p>
            <a:r>
              <a:rPr lang="en-US" smtClean="0"/>
              <a:t>ESN for billing purposes</a:t>
            </a:r>
          </a:p>
          <a:p>
            <a:r>
              <a:rPr lang="en-US" smtClean="0"/>
              <a:t>FDMA -</a:t>
            </a:r>
            <a:r>
              <a:rPr lang="en-US" baseline="0" smtClean="0"/>
              <a:t> </a:t>
            </a:r>
            <a:r>
              <a:rPr lang="en-US" smtClean="0"/>
              <a:t>Frequency Division Multiple Access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656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848">
              <a:defRPr/>
            </a:pPr>
            <a:r>
              <a:rPr lang="en-US" smtClean="0"/>
              <a:t>TDMA -</a:t>
            </a:r>
            <a:r>
              <a:rPr lang="en-US" baseline="0" smtClean="0"/>
              <a:t> </a:t>
            </a:r>
            <a:r>
              <a:rPr lang="en-US" smtClean="0"/>
              <a:t>Time Division Multiple Access</a:t>
            </a:r>
          </a:p>
          <a:p>
            <a:pPr defTabSz="928848">
              <a:defRPr/>
            </a:pPr>
            <a:r>
              <a:rPr lang="en-US" smtClean="0"/>
              <a:t>CDMA</a:t>
            </a:r>
            <a:r>
              <a:rPr lang="en-US" baseline="0" smtClean="0"/>
              <a:t> - </a:t>
            </a:r>
            <a:r>
              <a:rPr lang="en-US" smtClean="0"/>
              <a:t>Code-Division Multiple Access</a:t>
            </a:r>
          </a:p>
          <a:p>
            <a:pPr defTabSz="928848">
              <a:defRPr/>
            </a:pPr>
            <a:r>
              <a:rPr lang="en-US" smtClean="0"/>
              <a:t>CAVE</a:t>
            </a:r>
            <a:r>
              <a:rPr lang="en-US" baseline="0" smtClean="0"/>
              <a:t> - </a:t>
            </a:r>
            <a:r>
              <a:rPr lang="en-US" smtClean="0"/>
              <a:t>Cellular Authentication and Voice Encryption </a:t>
            </a:r>
          </a:p>
          <a:p>
            <a:pPr defTabSz="928848">
              <a:defRPr/>
            </a:pPr>
            <a:r>
              <a:rPr lang="en-US" smtClean="0"/>
              <a:t>IBM Simon: Calendar, address book, clock, calculator, notepad, e-mail, touchscreen with QWERTY keyboard.</a:t>
            </a:r>
          </a:p>
          <a:p>
            <a:r>
              <a:rPr lang="en-US" smtClean="0"/>
              <a:t>GSM =</a:t>
            </a:r>
            <a:r>
              <a:rPr lang="en-US" baseline="0" smtClean="0"/>
              <a:t> </a:t>
            </a:r>
            <a:r>
              <a:rPr lang="en-US" smtClean="0"/>
              <a:t>Group </a:t>
            </a:r>
            <a:r>
              <a:rPr lang="en-US" err="1" smtClean="0"/>
              <a:t>Spécial</a:t>
            </a:r>
            <a:r>
              <a:rPr lang="en-US" smtClean="0"/>
              <a:t> Mobile</a:t>
            </a:r>
          </a:p>
          <a:p>
            <a:r>
              <a:rPr lang="en-US" smtClean="0"/>
              <a:t>A5/1</a:t>
            </a:r>
            <a:r>
              <a:rPr lang="en-US" baseline="0" smtClean="0"/>
              <a:t> and 2 general design leaked in 1994 and entirely reverse engineered in 1999</a:t>
            </a:r>
          </a:p>
          <a:p>
            <a:r>
              <a:rPr lang="en-US" baseline="0" smtClean="0"/>
              <a:t>CAVE in CDMA: http://www.ee.iitb.ac.in/eesa/Techno-Journalism/prize-winning%20entries/2nd_prize_CDMA_technology_Amit_Balani.pdf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91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Mobile Networks Evolution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Mobile OS Overview: Platforms and Security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Execution Environments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Security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System Security Bypass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Mobile Malware Genesis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Calm Before the Storm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Android Malware Revolution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Android Fundamentals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Practical Experience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271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GPRS </a:t>
            </a:r>
            <a:r>
              <a:rPr lang="en-US" baseline="0" smtClean="0"/>
              <a:t>- </a:t>
            </a:r>
            <a:r>
              <a:rPr lang="en-US" smtClean="0"/>
              <a:t>General Packet Radio Service</a:t>
            </a:r>
          </a:p>
          <a:p>
            <a:pPr defTabSz="928848">
              <a:defRPr/>
            </a:pPr>
            <a:r>
              <a:rPr lang="en-US" smtClean="0"/>
              <a:t>EDGE - </a:t>
            </a:r>
            <a:r>
              <a:rPr lang="es-CL" err="1"/>
              <a:t>Enhanced</a:t>
            </a:r>
            <a:r>
              <a:rPr lang="es-CL"/>
              <a:t> Data </a:t>
            </a:r>
            <a:r>
              <a:rPr lang="es-CL" err="1"/>
              <a:t>Rates</a:t>
            </a:r>
            <a:endParaRPr lang="es-CL"/>
          </a:p>
          <a:p>
            <a:pPr defTabSz="928848">
              <a:defRPr/>
            </a:pPr>
            <a:r>
              <a:rPr lang="en-US" smtClean="0"/>
              <a:t>WAP - Wireless Application Protocol</a:t>
            </a:r>
          </a:p>
          <a:p>
            <a:pPr defTabSz="928848">
              <a:defRPr/>
            </a:pPr>
            <a:r>
              <a:rPr lang="en-US" smtClean="0"/>
              <a:t>MMS - Multimedia Messaging Service</a:t>
            </a:r>
          </a:p>
          <a:p>
            <a:r>
              <a:rPr lang="en-US" smtClean="0"/>
              <a:t>GSM Security and Encryption:</a:t>
            </a:r>
            <a:r>
              <a:rPr lang="en-US" baseline="0" smtClean="0"/>
              <a:t> </a:t>
            </a:r>
            <a:r>
              <a:rPr lang="en-US" smtClean="0"/>
              <a:t>http://www.hackcanada.com/blackcrawl/cell/gsm/gsm-secur/gsm-secur.html</a:t>
            </a:r>
          </a:p>
          <a:p>
            <a:pPr defTabSz="928848">
              <a:defRPr/>
            </a:pPr>
            <a:r>
              <a:rPr lang="en-US" smtClean="0"/>
              <a:t>http://www.hackcanada.com/blackcrawl/cell/gsm/gsm-secur/gsm-secur.html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856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HSPA:</a:t>
            </a:r>
            <a:r>
              <a:rPr lang="en-US" baseline="0" smtClean="0"/>
              <a:t> </a:t>
            </a:r>
            <a:r>
              <a:rPr lang="en-US" smtClean="0"/>
              <a:t>High-Speed Packet Access</a:t>
            </a:r>
          </a:p>
          <a:p>
            <a:r>
              <a:rPr lang="en-US" smtClean="0"/>
              <a:t>LTE: Long Term Evolution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073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159" indent="-174159">
              <a:buFontTx/>
              <a:buChar char="-"/>
            </a:pPr>
            <a:r>
              <a:rPr lang="en-US" err="1" smtClean="0"/>
              <a:t>Epoc.Fake</a:t>
            </a:r>
            <a:r>
              <a:rPr lang="en-US" smtClean="0"/>
              <a:t> spotted in Japan</a:t>
            </a:r>
          </a:p>
          <a:p>
            <a:pPr marL="174159" indent="-174159">
              <a:buFontTx/>
              <a:buChar char="-"/>
            </a:pPr>
            <a:r>
              <a:rPr lang="en-US" baseline="0" err="1" smtClean="0"/>
              <a:t>Cabir</a:t>
            </a:r>
            <a:r>
              <a:rPr lang="en-US" baseline="0" smtClean="0"/>
              <a:t>, considered the first mobile malware. Believed to be created in France, the author goes by the name “</a:t>
            </a:r>
            <a:r>
              <a:rPr lang="en-US" baseline="0" err="1" smtClean="0"/>
              <a:t>Vallez</a:t>
            </a:r>
            <a:r>
              <a:rPr lang="en-US" baseline="0" smtClean="0"/>
              <a:t>”. Started Mobile Malware revolution.</a:t>
            </a:r>
          </a:p>
          <a:p>
            <a:pPr marL="174159" indent="-174159">
              <a:buFontTx/>
              <a:buChar char="-"/>
            </a:pPr>
            <a:r>
              <a:rPr lang="en-US" baseline="0" err="1" smtClean="0"/>
              <a:t>Duts</a:t>
            </a:r>
            <a:r>
              <a:rPr lang="en-US" baseline="0" smtClean="0"/>
              <a:t>: Infects .EXE files but as </a:t>
            </a:r>
            <a:r>
              <a:rPr lang="en-US" baseline="0" err="1" smtClean="0"/>
              <a:t>PoC</a:t>
            </a:r>
            <a:r>
              <a:rPr lang="en-US" baseline="0" smtClean="0"/>
              <a:t> because it need approval from the user to start infecting files.</a:t>
            </a:r>
          </a:p>
          <a:p>
            <a:pPr marL="174159" indent="-174159">
              <a:buFontTx/>
              <a:buChar char="-"/>
            </a:pPr>
            <a:r>
              <a:rPr lang="en-US" baseline="0" smtClean="0"/>
              <a:t>Backdoor: Creates a file in the startup and sends IP to upload/download files in a PDA. </a:t>
            </a:r>
          </a:p>
          <a:p>
            <a:pPr marL="174159" indent="-174159">
              <a:buFontTx/>
              <a:buChar char="-"/>
            </a:pPr>
            <a:r>
              <a:rPr lang="en-US" baseline="0" smtClean="0"/>
              <a:t>Skulls: Exploits a vulnerability in Symbian.  The author goes by the name Tee-222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973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159" indent="-174159">
              <a:buFontTx/>
              <a:buChar char="-"/>
            </a:pPr>
            <a:r>
              <a:rPr lang="en-US" err="1" smtClean="0"/>
              <a:t>Cardtrap</a:t>
            </a:r>
            <a:r>
              <a:rPr lang="en-US" smtClean="0"/>
              <a:t>:</a:t>
            </a:r>
            <a:r>
              <a:rPr lang="en-US" baseline="0" smtClean="0"/>
              <a:t> Windows payload is a variant of </a:t>
            </a:r>
            <a:r>
              <a:rPr lang="en-US" baseline="0" err="1" smtClean="0"/>
              <a:t>Korgo</a:t>
            </a:r>
            <a:r>
              <a:rPr lang="en-US" baseline="0" smtClean="0"/>
              <a:t> bot</a:t>
            </a:r>
          </a:p>
          <a:p>
            <a:pPr marL="174159" indent="-174159">
              <a:buFontTx/>
              <a:buChar char="-"/>
            </a:pPr>
            <a:r>
              <a:rPr lang="en-US" baseline="0" err="1" smtClean="0"/>
              <a:t>RedBrowser</a:t>
            </a:r>
            <a:r>
              <a:rPr lang="en-US" baseline="0" smtClean="0"/>
              <a:t>: Attempt to create a possible financial loss</a:t>
            </a:r>
          </a:p>
          <a:p>
            <a:pPr marL="174159" indent="-174159">
              <a:buFontTx/>
              <a:buChar char="-"/>
            </a:pPr>
            <a:r>
              <a:rPr lang="en-US" baseline="0" err="1" smtClean="0"/>
              <a:t>MSIL.Cxover</a:t>
            </a:r>
            <a:r>
              <a:rPr lang="en-US" baseline="0" smtClean="0"/>
              <a:t>: </a:t>
            </a:r>
            <a:r>
              <a:rPr lang="en-US" baseline="0" err="1" smtClean="0"/>
              <a:t>PoC</a:t>
            </a:r>
            <a:r>
              <a:rPr lang="en-US" baseline="0" smtClean="0"/>
              <a:t> and first MM to infect “silently”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973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159" indent="-174159">
              <a:buFontTx/>
              <a:buChar char="-"/>
            </a:pPr>
            <a:r>
              <a:rPr lang="en-US" err="1" smtClean="0"/>
              <a:t>Cardtrap</a:t>
            </a:r>
            <a:r>
              <a:rPr lang="en-US" smtClean="0"/>
              <a:t>:</a:t>
            </a:r>
            <a:r>
              <a:rPr lang="en-US" baseline="0" smtClean="0"/>
              <a:t> Windows payload is a variant of </a:t>
            </a:r>
            <a:r>
              <a:rPr lang="en-US" baseline="0" err="1" smtClean="0"/>
              <a:t>Korgo</a:t>
            </a:r>
            <a:r>
              <a:rPr lang="en-US" baseline="0" smtClean="0"/>
              <a:t> bot</a:t>
            </a:r>
          </a:p>
          <a:p>
            <a:pPr marL="174159" indent="-174159">
              <a:buFontTx/>
              <a:buChar char="-"/>
            </a:pPr>
            <a:r>
              <a:rPr lang="en-US" baseline="0" err="1" smtClean="0"/>
              <a:t>RedBrowser</a:t>
            </a:r>
            <a:r>
              <a:rPr lang="en-US" baseline="0" smtClean="0"/>
              <a:t>: Attempt to create a possible financial loss</a:t>
            </a:r>
          </a:p>
          <a:p>
            <a:pPr marL="174159" indent="-174159">
              <a:buFontTx/>
              <a:buChar char="-"/>
            </a:pPr>
            <a:r>
              <a:rPr lang="en-US" baseline="0" err="1" smtClean="0"/>
              <a:t>MSIL.Cxover</a:t>
            </a:r>
            <a:r>
              <a:rPr lang="en-US" baseline="0" smtClean="0"/>
              <a:t>: </a:t>
            </a:r>
            <a:r>
              <a:rPr lang="en-US" baseline="0" err="1" smtClean="0"/>
              <a:t>PoC</a:t>
            </a:r>
            <a:r>
              <a:rPr lang="en-US" baseline="0" smtClean="0"/>
              <a:t> and first MM to infect “silently”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973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555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555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55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 - Mobile</a:t>
            </a:r>
            <a:r>
              <a:rPr lang="en-GB" baseline="0" smtClean="0"/>
              <a:t> networks and security</a:t>
            </a:r>
          </a:p>
          <a:p>
            <a:r>
              <a:rPr lang="en-GB" baseline="0" smtClean="0"/>
              <a:t> - different mobile platforms and </a:t>
            </a:r>
            <a:r>
              <a:rPr lang="en-GB" baseline="0" err="1" smtClean="0"/>
              <a:t>OSes</a:t>
            </a:r>
            <a:r>
              <a:rPr lang="en-GB" baseline="0" smtClean="0"/>
              <a:t>. </a:t>
            </a:r>
          </a:p>
          <a:p>
            <a:r>
              <a:rPr lang="en-GB" baseline="0" smtClean="0"/>
              <a:t> - Android security features.</a:t>
            </a:r>
          </a:p>
          <a:p>
            <a:r>
              <a:rPr lang="en-GB" baseline="0" smtClean="0"/>
              <a:t> - JB vs rooting</a:t>
            </a:r>
          </a:p>
          <a:p>
            <a:r>
              <a:rPr lang="en-GB" baseline="0" smtClean="0"/>
              <a:t> - Malware evolution and novel contributions.</a:t>
            </a:r>
          </a:p>
          <a:p>
            <a:r>
              <a:rPr lang="en-GB" baseline="0" smtClean="0"/>
              <a:t> - Android platform</a:t>
            </a:r>
          </a:p>
          <a:p>
            <a:r>
              <a:rPr lang="en-GB" baseline="0" smtClean="0"/>
              <a:t> - Android applications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159" indent="-174159">
              <a:buFontTx/>
              <a:buChar char="-"/>
            </a:pPr>
            <a:r>
              <a:rPr lang="es-CL" smtClean="0"/>
              <a:t>AMPS: “</a:t>
            </a:r>
            <a:r>
              <a:rPr lang="en-US" smtClean="0"/>
              <a:t>Advanced” Mobile Phone System</a:t>
            </a:r>
          </a:p>
          <a:p>
            <a:pPr marL="174159" indent="-174159" defTabSz="928848">
              <a:buFontTx/>
              <a:buChar char="-"/>
              <a:defRPr/>
            </a:pPr>
            <a:r>
              <a:rPr lang="en-US" smtClean="0"/>
              <a:t>1G (First generation of wireless telephone technology).</a:t>
            </a:r>
          </a:p>
          <a:p>
            <a:pPr marL="174159" indent="-174159">
              <a:buFontTx/>
              <a:buChar char="-"/>
            </a:pPr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75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848">
              <a:defRPr/>
            </a:pPr>
            <a:r>
              <a:rPr lang="en-US" dirty="0" smtClean="0"/>
              <a:t>Acronym overload!</a:t>
            </a:r>
          </a:p>
          <a:p>
            <a:pPr defTabSz="928848">
              <a:defRPr/>
            </a:pPr>
            <a:endParaRPr lang="en-US" dirty="0" smtClean="0"/>
          </a:p>
          <a:p>
            <a:pPr defTabSz="928848">
              <a:defRPr/>
            </a:pPr>
            <a:r>
              <a:rPr lang="en-US" dirty="0" smtClean="0"/>
              <a:t>AMPS - Advanced Mobile Phone System</a:t>
            </a:r>
          </a:p>
          <a:p>
            <a:pPr defTabSz="928848">
              <a:defRPr/>
            </a:pPr>
            <a:r>
              <a:rPr lang="en-US" dirty="0" smtClean="0"/>
              <a:t>FDMA - Frequency Division Multiple Access</a:t>
            </a:r>
            <a:r>
              <a:rPr lang="en-US" baseline="0" dirty="0" smtClean="0"/>
              <a:t> </a:t>
            </a:r>
            <a:r>
              <a:rPr lang="en-US" dirty="0" smtClean="0"/>
              <a:t>(10,000 calls = 10,000 channels)</a:t>
            </a:r>
          </a:p>
          <a:p>
            <a:pPr defTabSz="928848">
              <a:defRPr/>
            </a:pPr>
            <a:r>
              <a:rPr lang="en-US" dirty="0" smtClean="0"/>
              <a:t>Analog = non-encrypted</a:t>
            </a:r>
          </a:p>
          <a:p>
            <a:pPr defTabSz="928848">
              <a:defRPr/>
            </a:pPr>
            <a:r>
              <a:rPr lang="en-US" dirty="0" smtClean="0"/>
              <a:t>SMS = Short Message Service</a:t>
            </a:r>
          </a:p>
          <a:p>
            <a:pPr defTabSz="928848">
              <a:defRPr/>
            </a:pPr>
            <a:r>
              <a:rPr lang="en-US" dirty="0" smtClean="0"/>
              <a:t>TDMA</a:t>
            </a:r>
            <a:r>
              <a:rPr lang="en-US" baseline="0" dirty="0" smtClean="0"/>
              <a:t> = Time Division Multiple Access </a:t>
            </a:r>
          </a:p>
          <a:p>
            <a:pPr defTabSz="928848">
              <a:defRPr/>
            </a:pPr>
            <a:r>
              <a:rPr lang="en-US" baseline="0" dirty="0" smtClean="0"/>
              <a:t>CDMA= Code Division Multiple Access </a:t>
            </a:r>
          </a:p>
          <a:p>
            <a:pPr defTabSz="928848">
              <a:defRPr/>
            </a:pPr>
            <a:r>
              <a:rPr lang="en-US" baseline="0" dirty="0" smtClean="0"/>
              <a:t>CAVE = Cellular Authentication, Voice Privacy and Encryption</a:t>
            </a:r>
          </a:p>
          <a:p>
            <a:pPr defTabSz="928848">
              <a:defRPr/>
            </a:pPr>
            <a:r>
              <a:rPr lang="en-US" baseline="0" dirty="0" smtClean="0"/>
              <a:t>GPRS = General Packet Radio Service </a:t>
            </a:r>
          </a:p>
          <a:p>
            <a:pPr defTabSz="928848">
              <a:defRPr/>
            </a:pPr>
            <a:r>
              <a:rPr lang="en-US" baseline="0" dirty="0" smtClean="0"/>
              <a:t>EDGE = Enhanced Data rates for GSM Evolution</a:t>
            </a:r>
          </a:p>
          <a:p>
            <a:pPr defTabSz="928848">
              <a:defRPr/>
            </a:pPr>
            <a:r>
              <a:rPr lang="en-US" baseline="0" dirty="0" smtClean="0"/>
              <a:t>WAP = Wireless Application Protocol</a:t>
            </a:r>
          </a:p>
          <a:p>
            <a:pPr defTabSz="928848">
              <a:defRPr/>
            </a:pPr>
            <a:r>
              <a:rPr lang="en-US" baseline="0" dirty="0" smtClean="0"/>
              <a:t>MMS = Multimedia Messaging Service</a:t>
            </a:r>
          </a:p>
          <a:p>
            <a:pPr defTabSz="928848">
              <a:defRPr/>
            </a:pPr>
            <a:r>
              <a:rPr lang="en-US" baseline="0" dirty="0" smtClean="0"/>
              <a:t>TD-SCDMA = Time Division Synchronous CDMA</a:t>
            </a:r>
          </a:p>
          <a:p>
            <a:pPr defTabSz="928848">
              <a:defRPr/>
            </a:pPr>
            <a:r>
              <a:rPr lang="en-US" baseline="0" dirty="0" smtClean="0"/>
              <a:t>LTE = Long Term Evolution</a:t>
            </a:r>
          </a:p>
          <a:p>
            <a:pPr defTabSz="928848"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47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2000-2010</a:t>
            </a:r>
          </a:p>
          <a:p>
            <a:r>
              <a:rPr lang="en-US" dirty="0" smtClean="0"/>
              <a:t>OS</a:t>
            </a:r>
            <a:r>
              <a:rPr lang="en-US" baseline="0" dirty="0" smtClean="0"/>
              <a:t> vendor and versions.</a:t>
            </a:r>
          </a:p>
          <a:p>
            <a:r>
              <a:rPr lang="en-US" baseline="0" dirty="0" smtClean="0"/>
              <a:t>Time-line of releases and </a:t>
            </a:r>
            <a:r>
              <a:rPr lang="en-US" baseline="0" dirty="0" err="1" smtClean="0"/>
              <a:t>aquistions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http://en.wikipedia.org/wiki/Comparison_of_mobile_operating_systems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11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Rectangle 3"/>
          <p:cNvSpPr>
            <a:spLocks noGrp="1" noChangeArrowheads="1"/>
          </p:cNvSpPr>
          <p:nvPr>
            <p:ph type="ctrTitle" hasCustomPrompt="1"/>
          </p:nvPr>
        </p:nvSpPr>
        <p:spPr bwMode="white">
          <a:xfrm>
            <a:off x="1784664" y="2140298"/>
            <a:ext cx="5807876" cy="1079365"/>
          </a:xfrm>
        </p:spPr>
        <p:txBody>
          <a:bodyPr anchor="t" anchorCtr="0"/>
          <a:lstStyle>
            <a:lvl1pPr>
              <a:lnSpc>
                <a:spcPts val="3720"/>
              </a:lnSpc>
              <a:defRPr sz="3000" b="0" i="0" cap="all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FRANKLIN GOTHIC MEDIUM 30PT</a:t>
            </a:r>
            <a:endParaRPr lang="en-US" dirty="0"/>
          </a:p>
        </p:txBody>
      </p:sp>
      <p:sp>
        <p:nvSpPr>
          <p:cNvPr id="115716" name="Rectangle 4"/>
          <p:cNvSpPr>
            <a:spLocks noGrp="1" noChangeArrowheads="1"/>
          </p:cNvSpPr>
          <p:nvPr>
            <p:ph type="subTitle" idx="1" hasCustomPrompt="1"/>
          </p:nvPr>
        </p:nvSpPr>
        <p:spPr bwMode="white">
          <a:xfrm>
            <a:off x="1787840" y="3238152"/>
            <a:ext cx="5398322" cy="394222"/>
          </a:xfrm>
        </p:spPr>
        <p:txBody>
          <a:bodyPr anchor="t"/>
          <a:lstStyle>
            <a:lvl1pPr marL="0" indent="0">
              <a:buFontTx/>
              <a:buNone/>
              <a:defRPr sz="1600" b="0" i="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en-US" dirty="0" smtClean="0"/>
              <a:t>Subtitle of Presentation Franklin Gothic Medium 16pt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709351" y="1929027"/>
            <a:ext cx="588319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1710724" y="3756455"/>
            <a:ext cx="588319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2" descr="Intel_McAfee_Security_hori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517" y="133350"/>
            <a:ext cx="1886084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0" y="4781550"/>
            <a:ext cx="1393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kern="1200" smtClean="0">
                <a:solidFill>
                  <a:schemeClr val="bg1"/>
                </a:solidFill>
                <a:latin typeface="Amienne" panose="04000508060000020003" pitchFamily="82" charset="0"/>
                <a:ea typeface="+mn-ea"/>
                <a:cs typeface="+mn-cs"/>
              </a:rPr>
              <a:t>Defense</a:t>
            </a:r>
            <a:r>
              <a:rPr lang="en-US" sz="1200" b="1" smtClean="0">
                <a:solidFill>
                  <a:schemeClr val="bg1"/>
                </a:solidFill>
                <a:latin typeface="Amienne" panose="04000508060000020003" pitchFamily="82" charset="0"/>
              </a:rPr>
              <a:t>  </a:t>
            </a:r>
            <a:r>
              <a:rPr lang="en-US" sz="1200" b="1" kern="1200" smtClean="0">
                <a:solidFill>
                  <a:schemeClr val="bg1"/>
                </a:solidFill>
                <a:latin typeface="Amienne" panose="04000508060000020003" pitchFamily="82" charset="0"/>
                <a:ea typeface="+mn-ea"/>
                <a:cs typeface="+mn-cs"/>
              </a:rPr>
              <a:t>Against</a:t>
            </a:r>
            <a:r>
              <a:rPr lang="en-US" sz="1200" b="1" smtClean="0">
                <a:solidFill>
                  <a:schemeClr val="bg1"/>
                </a:solidFill>
                <a:latin typeface="Amienne" panose="04000508060000020003" pitchFamily="82" charset="0"/>
              </a:rPr>
              <a:t>  </a:t>
            </a:r>
            <a:r>
              <a:rPr lang="en-US" sz="1200" b="1" kern="1200" smtClean="0">
                <a:solidFill>
                  <a:schemeClr val="bg1"/>
                </a:solidFill>
                <a:latin typeface="Amienne" panose="04000508060000020003" pitchFamily="82" charset="0"/>
                <a:ea typeface="+mn-ea"/>
                <a:cs typeface="+mn-cs"/>
              </a:rPr>
              <a:t>the</a:t>
            </a:r>
            <a:r>
              <a:rPr lang="en-US" sz="1200" b="1" smtClean="0">
                <a:solidFill>
                  <a:schemeClr val="bg1"/>
                </a:solidFill>
                <a:latin typeface="Amienne" panose="04000508060000020003" pitchFamily="82" charset="0"/>
              </a:rPr>
              <a:t>  </a:t>
            </a:r>
            <a:r>
              <a:rPr lang="en-US" sz="1200" b="1" kern="1200" smtClean="0">
                <a:solidFill>
                  <a:schemeClr val="bg1"/>
                </a:solidFill>
                <a:latin typeface="Amienne" panose="04000508060000020003" pitchFamily="82" charset="0"/>
                <a:ea typeface="+mn-ea"/>
                <a:cs typeface="+mn-cs"/>
              </a:rPr>
              <a:t>Dark</a:t>
            </a:r>
            <a:r>
              <a:rPr lang="en-US" sz="1200" b="1" smtClean="0">
                <a:solidFill>
                  <a:schemeClr val="bg1"/>
                </a:solidFill>
                <a:latin typeface="Amienne" panose="04000508060000020003" pitchFamily="82" charset="0"/>
              </a:rPr>
              <a:t>  </a:t>
            </a:r>
            <a:r>
              <a:rPr lang="en-US" sz="1200" b="1" kern="1200" smtClean="0">
                <a:solidFill>
                  <a:schemeClr val="bg1"/>
                </a:solidFill>
                <a:latin typeface="Amienne" panose="04000508060000020003" pitchFamily="82" charset="0"/>
                <a:ea typeface="+mn-ea"/>
                <a:cs typeface="+mn-cs"/>
              </a:rPr>
              <a:t>Arts</a:t>
            </a:r>
          </a:p>
        </p:txBody>
      </p:sp>
      <p:pic>
        <p:nvPicPr>
          <p:cNvPr id="11" name="Picture 2" descr="C:\Users\Consultant\Desktop\tag.png (1)\tag3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6579"/>
            <a:ext cx="1435100" cy="152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r="937" b="37156"/>
          <a:stretch/>
        </p:blipFill>
        <p:spPr bwMode="auto">
          <a:xfrm>
            <a:off x="0" y="0"/>
            <a:ext cx="9144000" cy="79057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5163"/>
            <a:ext cx="6556672" cy="57018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7072138" cy="37338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2" descr="Intel_McAfee_Security_horiz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272" y="4665062"/>
            <a:ext cx="1194328" cy="38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0" y="4781550"/>
            <a:ext cx="1381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>
                <a:solidFill>
                  <a:schemeClr val="tx1">
                    <a:lumMod val="60000"/>
                    <a:lumOff val="40000"/>
                  </a:schemeClr>
                </a:solidFill>
                <a:latin typeface="Amienne" panose="04000508060000020003" pitchFamily="82" charset="0"/>
              </a:rPr>
              <a:t>Defense  Against  the  Dark  Arts</a:t>
            </a:r>
          </a:p>
        </p:txBody>
      </p:sp>
      <p:sp>
        <p:nvSpPr>
          <p:cNvPr id="14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943601" y="4848225"/>
            <a:ext cx="1600200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 algn="ctr">
              <a:defRPr sz="800"/>
            </a:lvl1pPr>
          </a:lstStyle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sp>
        <p:nvSpPr>
          <p:cNvPr id="16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29000" y="4854475"/>
            <a:ext cx="336550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>
              <a:defRPr sz="800"/>
            </a:lvl1pPr>
          </a:lstStyle>
          <a:p>
            <a:fld id="{659A5FE0-7283-4E23-82C6-1CCE5B0C965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C:\Users\Consultant\Desktop\tag.png (1)\tag3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961" y="30450"/>
            <a:ext cx="685681" cy="72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0" y="4781550"/>
            <a:ext cx="1381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Amienne" panose="04000508060000020003" pitchFamily="82" charset="0"/>
              </a:defRPr>
            </a:lvl1pPr>
          </a:lstStyle>
          <a:p>
            <a:pPr lvl="0"/>
            <a:r>
              <a:rPr lang="en-US" sz="1200" smtClean="0"/>
              <a:t>Defense  Against  the  Dark  Arts</a:t>
            </a:r>
          </a:p>
        </p:txBody>
      </p:sp>
      <p:pic>
        <p:nvPicPr>
          <p:cNvPr id="13" name="Picture 2" descr="Intel_McAfee_Security_horiz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9476"/>
            <a:ext cx="1712899" cy="55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>
            <a:spLocks noGrp="1" noChangeArrowheads="1"/>
          </p:cNvSpPr>
          <p:nvPr>
            <p:ph type="ctrTitle" hasCustomPrompt="1"/>
          </p:nvPr>
        </p:nvSpPr>
        <p:spPr bwMode="white">
          <a:xfrm>
            <a:off x="1249406" y="1131163"/>
            <a:ext cx="6693244" cy="1079365"/>
          </a:xfrm>
        </p:spPr>
        <p:txBody>
          <a:bodyPr anchor="t" anchorCtr="0"/>
          <a:lstStyle>
            <a:lvl1pPr algn="ctr">
              <a:lnSpc>
                <a:spcPts val="3720"/>
              </a:lnSpc>
              <a:defRPr sz="3000" b="0" i="0" cap="all" baseline="0">
                <a:solidFill>
                  <a:srgbClr val="B71234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FRANKLIN GOTHIC MEDIUM 30PT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ubTitle" idx="1" hasCustomPrompt="1"/>
          </p:nvPr>
        </p:nvSpPr>
        <p:spPr bwMode="white">
          <a:xfrm>
            <a:off x="1249407" y="2174097"/>
            <a:ext cx="6700108" cy="394222"/>
          </a:xfrm>
        </p:spPr>
        <p:txBody>
          <a:bodyPr anchor="t"/>
          <a:lstStyle>
            <a:lvl1pPr marL="0" indent="0" algn="ctr">
              <a:buFontTx/>
              <a:buNone/>
              <a:defRPr sz="1600" b="0" i="0" baseline="0">
                <a:solidFill>
                  <a:srgbClr val="8E99A0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en-US" dirty="0" smtClean="0"/>
              <a:t>Subtitle of Presentation Franklin Gothic Medium 16pt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1105931" y="919893"/>
            <a:ext cx="6954108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 userDrawn="1"/>
        </p:nvCxnSpPr>
        <p:spPr bwMode="auto">
          <a:xfrm>
            <a:off x="1105931" y="2712994"/>
            <a:ext cx="6954108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2" descr="C:\Users\Consultant\Desktop\tag.png (1)\tag3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961" y="30450"/>
            <a:ext cx="685681" cy="72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9A5FE0-7283-4E23-82C6-1CCE5B0C9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7686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tx1">
                <a:alpha val="0"/>
              </a:schemeClr>
            </a:gs>
            <a:gs pos="36000">
              <a:srgbClr val="8E99A0">
                <a:alpha val="0"/>
              </a:srgbClr>
            </a:gs>
            <a:gs pos="100000">
              <a:srgbClr val="D1D4D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3" name="Rectangle 5"/>
          <p:cNvSpPr>
            <a:spLocks noGrp="1" noChangeArrowheads="1"/>
          </p:cNvSpPr>
          <p:nvPr>
            <p:ph type="title"/>
          </p:nvPr>
        </p:nvSpPr>
        <p:spPr bwMode="ltGray">
          <a:xfrm>
            <a:off x="631825" y="472802"/>
            <a:ext cx="6134101" cy="57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ctr" anchorCtr="0" compatLnSpc="1">
            <a:prstTxWarp prst="textNoShape">
              <a:avLst/>
            </a:prstTxWarp>
            <a:scene3d>
              <a:camera prst="orthographicFront"/>
              <a:lightRig rig="soft" dir="t"/>
            </a:scene3d>
            <a:sp3d extrusionH="44450" contourW="12700">
              <a:bevelT w="38100" h="38100"/>
              <a:bevelB w="38100" h="38100"/>
              <a:contourClr>
                <a:schemeClr val="tx1">
                  <a:lumMod val="40000"/>
                  <a:lumOff val="60000"/>
                </a:schemeClr>
              </a:contourClr>
            </a:sp3d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1469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8599" y="1574338"/>
            <a:ext cx="7073151" cy="301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t" anchorCtr="0" compatLnSpc="1">
            <a:prstTxWarp prst="textNoShape">
              <a:avLst/>
            </a:prstTxWarp>
          </a:bodyPr>
          <a:lstStyle/>
          <a:p>
            <a:pPr marL="172921" lvl="0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lrTx/>
              <a:buChar char="•"/>
            </a:pPr>
            <a:r>
              <a:rPr lang="en-US" smtClean="0"/>
              <a:t>Click to edit Master text styles</a:t>
            </a:r>
          </a:p>
          <a:p>
            <a:pPr marL="172921" lvl="1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lrTx/>
              <a:buChar char="•"/>
            </a:pPr>
            <a:r>
              <a:rPr lang="en-US" smtClean="0"/>
              <a:t>Second level</a:t>
            </a:r>
          </a:p>
          <a:p>
            <a:pPr marL="172921" lvl="2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lrTx/>
              <a:buChar char="•"/>
            </a:pPr>
            <a:r>
              <a:rPr lang="en-US" smtClean="0"/>
              <a:t>Third level</a:t>
            </a:r>
          </a:p>
          <a:p>
            <a:pPr marL="172921" lvl="3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lrTx/>
              <a:buChar char="•"/>
            </a:pPr>
            <a:r>
              <a:rPr lang="en-US" smtClean="0"/>
              <a:t>Fourth level</a:t>
            </a:r>
          </a:p>
          <a:p>
            <a:pPr marL="172921" lvl="4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lrTx/>
              <a:buChar char="•"/>
            </a:pPr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2905" y="4793904"/>
            <a:ext cx="607326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A5ACAF"/>
                </a:solidFill>
                <a:latin typeface="Franklin Gothic Book"/>
                <a:cs typeface="Franklin Gothic Book"/>
              </a:defRPr>
            </a:lvl1pPr>
          </a:lstStyle>
          <a:p>
            <a:fld id="{659A5FE0-7283-4E23-82C6-1CCE5B0C965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ransition spd="med">
    <p:wipe dir="r"/>
  </p:transition>
  <p:timing>
    <p:tnLst>
      <p:par>
        <p:cTn id="1" dur="indefinite" restart="never" nodeType="tmRoot"/>
      </p:par>
    </p:tnLst>
  </p:timing>
  <p:hf sldNum="0" hdr="0" ftr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2100" b="0" i="0" cap="all" baseline="0" dirty="0" smtClean="0">
          <a:solidFill>
            <a:srgbClr val="8E99A0"/>
          </a:solidFill>
          <a:latin typeface="Franklin Gothic Medium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5pPr>
      <a:lvl6pPr marL="456888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6pPr>
      <a:lvl7pPr marL="913775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7pPr>
      <a:lvl8pPr marL="1370664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8pPr>
      <a:lvl9pPr marL="1827552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9pPr>
    </p:titleStyle>
    <p:bodyStyle>
      <a:lvl1pPr marL="172921" indent="-172921" algn="l" rtl="0" eaLnBrk="1" fontAlgn="base" hangingPunct="1">
        <a:lnSpc>
          <a:spcPct val="95000"/>
        </a:lnSpc>
        <a:spcBef>
          <a:spcPts val="800"/>
        </a:spcBef>
        <a:spcAft>
          <a:spcPts val="200"/>
        </a:spcAft>
        <a:buChar char="•"/>
        <a:defRPr lang="en-US" sz="1600" b="0" i="0" dirty="0" smtClean="0">
          <a:solidFill>
            <a:schemeClr val="tx1"/>
          </a:solidFill>
          <a:latin typeface="Franklin Gothic Book" pitchFamily="34" charset="0"/>
          <a:ea typeface="+mn-ea"/>
          <a:cs typeface="+mn-cs"/>
        </a:defRPr>
      </a:lvl1pPr>
      <a:lvl2pPr marL="569523" indent="-223684" algn="l" rtl="0" eaLnBrk="1" fontAlgn="base" hangingPunct="1">
        <a:lnSpc>
          <a:spcPct val="95000"/>
        </a:lnSpc>
        <a:spcBef>
          <a:spcPts val="200"/>
        </a:spcBef>
        <a:spcAft>
          <a:spcPts val="200"/>
        </a:spcAft>
        <a:buChar char="–"/>
        <a:defRPr sz="1400">
          <a:solidFill>
            <a:schemeClr val="tx1"/>
          </a:solidFill>
          <a:latin typeface="Franklin Gothic Book" pitchFamily="34" charset="0"/>
          <a:ea typeface="+mn-ea"/>
        </a:defRPr>
      </a:lvl2pPr>
      <a:lvl3pPr marL="915363" indent="-172921" algn="l" rtl="0" eaLnBrk="1" fontAlgn="base" hangingPunct="1">
        <a:lnSpc>
          <a:spcPct val="95000"/>
        </a:lnSpc>
        <a:spcBef>
          <a:spcPts val="200"/>
        </a:spcBef>
        <a:spcAft>
          <a:spcPts val="200"/>
        </a:spcAft>
        <a:buChar char="•"/>
        <a:defRPr sz="1400">
          <a:solidFill>
            <a:schemeClr val="tx1"/>
          </a:solidFill>
          <a:latin typeface="Franklin Gothic Book" pitchFamily="34" charset="0"/>
          <a:ea typeface="+mn-ea"/>
        </a:defRPr>
      </a:lvl3pPr>
      <a:lvl4pPr marL="1311966" indent="-225272" algn="l" rtl="0" eaLnBrk="1" fontAlgn="base" hangingPunct="1">
        <a:lnSpc>
          <a:spcPct val="95000"/>
        </a:lnSpc>
        <a:spcBef>
          <a:spcPts val="200"/>
        </a:spcBef>
        <a:spcAft>
          <a:spcPts val="200"/>
        </a:spcAft>
        <a:buChar char="–"/>
        <a:defRPr sz="1400">
          <a:solidFill>
            <a:schemeClr val="tx1"/>
          </a:solidFill>
          <a:latin typeface="Franklin Gothic Book" pitchFamily="34" charset="0"/>
          <a:ea typeface="+mn-ea"/>
        </a:defRPr>
      </a:lvl4pPr>
      <a:lvl5pPr marL="1660979" indent="-228444" algn="l" rtl="0" eaLnBrk="1" fontAlgn="base" hangingPunct="1">
        <a:lnSpc>
          <a:spcPct val="95000"/>
        </a:lnSpc>
        <a:spcBef>
          <a:spcPts val="200"/>
        </a:spcBef>
        <a:spcAft>
          <a:spcPts val="200"/>
        </a:spcAft>
        <a:buChar char="»"/>
        <a:defRPr sz="1400">
          <a:solidFill>
            <a:schemeClr val="tx1"/>
          </a:solidFill>
          <a:latin typeface="Franklin Gothic Book" pitchFamily="34" charset="0"/>
          <a:ea typeface="+mn-ea"/>
        </a:defRPr>
      </a:lvl5pPr>
      <a:lvl6pPr marL="2117867" indent="-228444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574755" indent="-228444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031642" indent="-228444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488531" indent="-228444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8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75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64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52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439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327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216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104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ppleinsider.com/articles/09/11/21/inside_googles_android_and_apples_iphone_os_as_software_market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btimes.com/android-vs-ios-whats-most-popular-mobile-operating-system-your-country-146489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bm.com/developerworks/library/x-androidsecurity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3.wdp"/><Relationship Id="rId18" Type="http://schemas.openxmlformats.org/officeDocument/2006/relationships/image" Target="../media/image2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microsoft.com/office/2007/relationships/hdphoto" Target="../media/hdphoto2.wdp"/><Relationship Id="rId5" Type="http://schemas.openxmlformats.org/officeDocument/2006/relationships/diagramQuickStyle" Target="../diagrams/quickStyle6.xml"/><Relationship Id="rId15" Type="http://schemas.microsoft.com/office/2007/relationships/hdphoto" Target="../media/hdphoto4.wdp"/><Relationship Id="rId10" Type="http://schemas.openxmlformats.org/officeDocument/2006/relationships/image" Target="../media/image22.png"/><Relationship Id="rId4" Type="http://schemas.openxmlformats.org/officeDocument/2006/relationships/diagramLayout" Target="../diagrams/layout6.xml"/><Relationship Id="rId9" Type="http://schemas.microsoft.com/office/2007/relationships/hdphoto" Target="../media/hdphoto1.wdp"/><Relationship Id="rId1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0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0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dn-static.zdnet.com/i/story/60/80/004805/iphone_hacked_jailbroken_ssh.pn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tc.sri.com/iPhone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l.eu/content/dam/www/public/us/en/documents/reports/mcafee-threats-quarterly-report.pd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ophosnews.files.wordpress.com/2011/03/android-security-tool.jpg?w=640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forensics.spreitzenbarth.de/2012/08/27/comparison-of-dalvik-and-java-bytecode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User:MjolnirPants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bm.com/developerworks/library/x-androidsecurity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mailto:Fernando_ruiz@mcafee.com" TargetMode="External"/><Relationship Id="rId2" Type="http://schemas.openxmlformats.org/officeDocument/2006/relationships/hyperlink" Target="mailto:alex_hinchliffe@mcafee.com" TargetMode="Externa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ndroidcracking.blogspot.com/2011/02/more-smali-syntax-examples.html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contagiominidump.blogspot.com/2011/07/netmaxicomandroidsnake.html" TargetMode="External"/><Relationship Id="rId2" Type="http://schemas.openxmlformats.org/officeDocument/2006/relationships/hyperlink" Target="http://contagiodump.blogspot.com/2010/08/trojan-sms-for-android-courtesy-of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File:DynaTAC8000X.jpg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MOBILE SECURITY OVERVIEW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787840" y="2960559"/>
            <a:ext cx="5398322" cy="394222"/>
          </a:xfrm>
        </p:spPr>
        <p:txBody>
          <a:bodyPr/>
          <a:lstStyle/>
          <a:p>
            <a:r>
              <a:rPr lang="en-US" dirty="0" smtClean="0"/>
              <a:t>Defense Against The Dark Arts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52599" y="3878645"/>
            <a:ext cx="2175566" cy="430883"/>
          </a:xfrm>
          <a:prstGeom prst="rect">
            <a:avLst/>
          </a:prstGeom>
          <a:noFill/>
        </p:spPr>
        <p:txBody>
          <a:bodyPr wrap="square" lIns="91436" tIns="45718" rIns="91436" bIns="45718" rtlCol="0" anchor="t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Franklin Gothic Book"/>
                <a:cs typeface="Franklin Gothic Book"/>
              </a:rPr>
              <a:t>Fernando Ruiz</a:t>
            </a:r>
            <a:endParaRPr lang="en-US" sz="1100" dirty="0">
              <a:solidFill>
                <a:schemeClr val="bg1"/>
              </a:solidFill>
              <a:latin typeface="Franklin Gothic Book"/>
              <a:cs typeface="Franklin Gothic Book"/>
            </a:endParaRPr>
          </a:p>
          <a:p>
            <a:r>
              <a:rPr lang="en-US" sz="1100" dirty="0">
                <a:solidFill>
                  <a:schemeClr val="bg1"/>
                </a:solidFill>
                <a:latin typeface="Franklin Gothic Book"/>
                <a:cs typeface="Franklin Gothic Book"/>
              </a:rPr>
              <a:t>McAfee</a:t>
            </a:r>
          </a:p>
        </p:txBody>
      </p:sp>
      <p:sp>
        <p:nvSpPr>
          <p:cNvPr id="7" name="Subtitle 4"/>
          <p:cNvSpPr txBox="1">
            <a:spLocks/>
          </p:cNvSpPr>
          <p:nvPr/>
        </p:nvSpPr>
        <p:spPr bwMode="white">
          <a:xfrm>
            <a:off x="1787837" y="3327958"/>
            <a:ext cx="5398322" cy="394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1066"/>
              </a:spcBef>
              <a:spcAft>
                <a:spcPts val="267"/>
              </a:spcAft>
              <a:buFontTx/>
              <a:buNone/>
              <a:defRPr lang="en-US" sz="2100" b="0" i="0" baseline="0">
                <a:solidFill>
                  <a:schemeClr val="bg1"/>
                </a:solidFill>
                <a:latin typeface="Franklin Gothic Medium"/>
                <a:ea typeface="+mn-ea"/>
                <a:cs typeface="Franklin Gothic Medium"/>
              </a:defRPr>
            </a:lvl1pPr>
            <a:lvl2pPr marL="759263" indent="-298206" algn="l" rtl="0" eaLnBrk="1" fontAlgn="base" hangingPunct="1">
              <a:lnSpc>
                <a:spcPct val="95000"/>
              </a:lnSpc>
              <a:spcBef>
                <a:spcPts val="267"/>
              </a:spcBef>
              <a:spcAft>
                <a:spcPts val="267"/>
              </a:spcAft>
              <a:buChar char="–"/>
              <a:defRPr sz="19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2pPr>
            <a:lvl3pPr marL="1220321" indent="-230530" algn="l" rtl="0" eaLnBrk="1" fontAlgn="base" hangingPunct="1">
              <a:lnSpc>
                <a:spcPct val="95000"/>
              </a:lnSpc>
              <a:spcBef>
                <a:spcPts val="267"/>
              </a:spcBef>
              <a:spcAft>
                <a:spcPts val="267"/>
              </a:spcAft>
              <a:buChar char="•"/>
              <a:defRPr sz="19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3pPr>
            <a:lvl4pPr marL="1749055" indent="-300322" algn="l" rtl="0" eaLnBrk="1" fontAlgn="base" hangingPunct="1">
              <a:lnSpc>
                <a:spcPct val="95000"/>
              </a:lnSpc>
              <a:spcBef>
                <a:spcPts val="267"/>
              </a:spcBef>
              <a:spcAft>
                <a:spcPts val="267"/>
              </a:spcAft>
              <a:buChar char="–"/>
              <a:defRPr sz="19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4pPr>
            <a:lvl5pPr marL="2214343" indent="-304552" algn="l" rtl="0" eaLnBrk="1" fontAlgn="base" hangingPunct="1">
              <a:lnSpc>
                <a:spcPct val="95000"/>
              </a:lnSpc>
              <a:spcBef>
                <a:spcPts val="267"/>
              </a:spcBef>
              <a:spcAft>
                <a:spcPts val="267"/>
              </a:spcAft>
              <a:buChar char="»"/>
              <a:defRPr sz="19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5pPr>
            <a:lvl6pPr marL="2823446" indent="-30455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3432549" indent="-30455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4041650" indent="-30455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4650754" indent="-30455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100" kern="0" dirty="0" smtClean="0"/>
              <a:t>March 3 – March 12, 2015</a:t>
            </a:r>
            <a:endParaRPr lang="en-US" sz="1100" kern="0" dirty="0"/>
          </a:p>
        </p:txBody>
      </p:sp>
    </p:spTree>
    <p:extLst>
      <p:ext uri="{BB962C8B-B14F-4D97-AF65-F5344CB8AC3E}">
        <p14:creationId xmlns:p14="http://schemas.microsoft.com/office/powerpoint/2010/main" val="36437059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Mobile OS Overview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An overview of current mobile operative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963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Mobile </a:t>
            </a:r>
            <a:r>
              <a:rPr lang="en-US" err="1" smtClean="0"/>
              <a:t>os</a:t>
            </a:r>
            <a:r>
              <a:rPr lang="en-US" smtClean="0"/>
              <a:t> history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pPr marL="0" indent="0" algn="ctr">
              <a:buNone/>
            </a:pPr>
            <a:endParaRPr lang="en-US" sz="1200" smtClean="0"/>
          </a:p>
          <a:p>
            <a:pPr marL="0" indent="0" algn="ctr">
              <a:buNone/>
            </a:pPr>
            <a:endParaRPr lang="en-US" sz="1200" smtClean="0"/>
          </a:p>
          <a:p>
            <a:pPr marL="0" indent="0" algn="ctr">
              <a:buNone/>
            </a:pPr>
            <a:r>
              <a:rPr lang="en-US" sz="1200" smtClean="0"/>
              <a:t>Source: </a:t>
            </a:r>
            <a:r>
              <a:rPr lang="en-US" sz="1200" err="1" smtClean="0">
                <a:hlinkClick r:id="rId3"/>
              </a:rPr>
              <a:t>AppleInsider</a:t>
            </a:r>
            <a:endParaRPr lang="en-US" sz="12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19150"/>
            <a:ext cx="53340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2877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</a:t>
            </a:r>
            <a:r>
              <a:rPr lang="en-US" dirty="0" err="1" smtClean="0"/>
              <a:t>os</a:t>
            </a:r>
            <a:r>
              <a:rPr lang="en-US" dirty="0" smtClean="0"/>
              <a:t> timeline after android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2392187" cy="37338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Late 2009: Android-powered devices launched.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Jan 2010: Nexus One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May 2010:  Android 2.2 (</a:t>
            </a:r>
            <a:r>
              <a:rPr lang="en-US" sz="1200" dirty="0" err="1" smtClean="0"/>
              <a:t>Froyo</a:t>
            </a:r>
            <a:r>
              <a:rPr lang="en-US" sz="1200" dirty="0" smtClean="0"/>
              <a:t>) with multi-tasking.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May 2012:  Android surpasses Apple iOS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Nov  2013:  Android doubles Apple iOS market share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1200" dirty="0" smtClean="0"/>
              <a:t>Source: </a:t>
            </a:r>
            <a:r>
              <a:rPr lang="en-US" sz="1200" dirty="0" smtClean="0">
                <a:hlinkClick r:id="rId3"/>
              </a:rPr>
              <a:t>International Business Times</a:t>
            </a:r>
            <a:endParaRPr lang="en-US" sz="1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053236"/>
            <a:ext cx="5578584" cy="3652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38600" y="819150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rgbClr val="5E6A71"/>
                </a:solidFill>
                <a:latin typeface="Franklin Gothic Book" pitchFamily="34" charset="0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67108" y="819150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5E6A71"/>
                </a:solidFill>
                <a:latin typeface="Franklin Gothic Book" pitchFamily="34" charset="0"/>
              </a:rPr>
              <a:t>2</a:t>
            </a:r>
            <a:endParaRPr lang="en-US" sz="1200" smtClean="0">
              <a:solidFill>
                <a:srgbClr val="5E6A71"/>
              </a:solidFill>
              <a:latin typeface="Franklin Gothic Boo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02366" y="819150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rgbClr val="5E6A71"/>
                </a:solidFill>
                <a:latin typeface="Franklin Gothic Book" pitchFamily="34" charset="0"/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3200" y="819150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5E6A71"/>
                </a:solidFill>
                <a:latin typeface="Franklin Gothic Book" pitchFamily="34" charset="0"/>
              </a:rPr>
              <a:t>4</a:t>
            </a:r>
            <a:endParaRPr lang="en-US" sz="1200" smtClean="0">
              <a:solidFill>
                <a:srgbClr val="5E6A71"/>
              </a:solidFill>
              <a:latin typeface="Franklin Gothic Book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4800" y="819150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rgbClr val="5E6A71"/>
                </a:solidFill>
                <a:latin typeface="Franklin Gothic Book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8167948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World-Wide Smartphone sales (%)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pPr marL="0" indent="0" algn="ctr">
              <a:buNone/>
            </a:pPr>
            <a:endParaRPr lang="en-US" sz="12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3300412" y="4610100"/>
            <a:ext cx="25146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t" anchorCtr="0" compatLnSpc="1">
            <a:prstTxWarp prst="textNoShape">
              <a:avLst/>
            </a:prstTxWarp>
          </a:bodyPr>
          <a:lstStyle>
            <a:lvl1pPr marL="172921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har char="•"/>
              <a:defRPr lang="en-US" sz="1600" b="0" i="0" dirty="0" smtClean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569523" indent="-22368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2pPr>
            <a:lvl3pPr marL="915363" indent="-172921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3pPr>
            <a:lvl4pPr marL="1311966" indent="-225272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4pPr>
            <a:lvl5pPr marL="1660979" indent="-22844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»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5pPr>
            <a:lvl6pPr marL="2117867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74755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31642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488531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1100" kern="0" dirty="0" smtClean="0"/>
              <a:t>Source: Gartner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8317175"/>
              </p:ext>
            </p:extLst>
          </p:nvPr>
        </p:nvGraphicFramePr>
        <p:xfrm>
          <a:off x="990600" y="895350"/>
          <a:ext cx="7467600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755339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Apple - </a:t>
            </a:r>
            <a:r>
              <a:rPr lang="en-US" err="1" smtClean="0"/>
              <a:t>ios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6049787" cy="3733800"/>
          </a:xfrm>
        </p:spPr>
        <p:txBody>
          <a:bodyPr/>
          <a:lstStyle/>
          <a:p>
            <a:r>
              <a:rPr lang="en-US" dirty="0" smtClean="0"/>
              <a:t>Started the smartphone revolution in 2007 with the iPhone.</a:t>
            </a:r>
          </a:p>
          <a:p>
            <a:r>
              <a:rPr lang="en-US" dirty="0" smtClean="0"/>
              <a:t>Closed source and proprietary and present </a:t>
            </a:r>
            <a:r>
              <a:rPr lang="en-US" b="1" dirty="0" smtClean="0"/>
              <a:t>only</a:t>
            </a:r>
            <a:r>
              <a:rPr lang="en-US" dirty="0" smtClean="0"/>
              <a:t> in Apple devices </a:t>
            </a:r>
          </a:p>
          <a:p>
            <a:r>
              <a:rPr lang="en-US" dirty="0" smtClean="0"/>
              <a:t>Fully integration with Apple services and software: iCloud, Safari, App Store, Siri, iTunes, FaceTime, </a:t>
            </a:r>
            <a:r>
              <a:rPr lang="en-US" dirty="0" err="1" smtClean="0"/>
              <a:t>iMessage</a:t>
            </a:r>
            <a:r>
              <a:rPr lang="en-US" dirty="0" smtClean="0"/>
              <a:t>, Game Center etc..</a:t>
            </a:r>
          </a:p>
          <a:p>
            <a:r>
              <a:rPr lang="en-US" dirty="0" smtClean="0"/>
              <a:t>Derived from Mac OS X:</a:t>
            </a:r>
          </a:p>
          <a:p>
            <a:pPr lvl="1"/>
            <a:r>
              <a:rPr lang="en-US" dirty="0" smtClean="0"/>
              <a:t>XNU Kernel.</a:t>
            </a:r>
          </a:p>
          <a:p>
            <a:pPr lvl="1"/>
            <a:r>
              <a:rPr lang="en-US" dirty="0" smtClean="0"/>
              <a:t>Mach-O file format.</a:t>
            </a:r>
          </a:p>
          <a:p>
            <a:r>
              <a:rPr lang="en-US" dirty="0" smtClean="0"/>
              <a:t>iTunes for Sync, backup, updates.</a:t>
            </a:r>
          </a:p>
          <a:p>
            <a:pPr lvl="1"/>
            <a:r>
              <a:rPr lang="en-US" dirty="0"/>
              <a:t>Over-the-air updates (since iOS 5</a:t>
            </a:r>
            <a:r>
              <a:rPr lang="en-US" dirty="0" smtClean="0"/>
              <a:t>).</a:t>
            </a:r>
          </a:p>
          <a:p>
            <a:r>
              <a:rPr lang="en-US" dirty="0"/>
              <a:t>Multi-tasking </a:t>
            </a:r>
            <a:r>
              <a:rPr lang="en-US" dirty="0" smtClean="0"/>
              <a:t>(since </a:t>
            </a:r>
            <a:r>
              <a:rPr lang="en-US" dirty="0"/>
              <a:t>iOS </a:t>
            </a:r>
            <a:r>
              <a:rPr lang="en-US" dirty="0" smtClean="0"/>
              <a:t>4).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096432"/>
            <a:ext cx="1855333" cy="330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8044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Microsoft – windows phone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609600" y="885824"/>
            <a:ext cx="5821187" cy="4048125"/>
          </a:xfrm>
        </p:spPr>
        <p:txBody>
          <a:bodyPr/>
          <a:lstStyle/>
          <a:p>
            <a:r>
              <a:rPr lang="en-US" dirty="0"/>
              <a:t>Successor of Windows Mobile (no backward compatibility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Closed source and proprietary.</a:t>
            </a:r>
          </a:p>
          <a:p>
            <a:r>
              <a:rPr lang="en-US" dirty="0" smtClean="0"/>
              <a:t>Full integration with Microsoft services (IE, Office, Bing, Xbox).</a:t>
            </a:r>
          </a:p>
          <a:p>
            <a:r>
              <a:rPr lang="en-US" dirty="0" smtClean="0"/>
              <a:t>Windows Phone 7 launched </a:t>
            </a:r>
            <a:r>
              <a:rPr lang="en-US" dirty="0"/>
              <a:t>in October </a:t>
            </a:r>
            <a:r>
              <a:rPr lang="en-US" dirty="0" smtClean="0"/>
              <a:t>2010</a:t>
            </a:r>
          </a:p>
          <a:p>
            <a:pPr lvl="1"/>
            <a:r>
              <a:rPr lang="en-US" sz="1200" dirty="0" smtClean="0"/>
              <a:t>Windows Embedded CE architecture.</a:t>
            </a:r>
          </a:p>
          <a:p>
            <a:pPr lvl="1"/>
            <a:r>
              <a:rPr lang="en-US" sz="1200" dirty="0" smtClean="0"/>
              <a:t>“Metro” User Interface.</a:t>
            </a:r>
          </a:p>
          <a:p>
            <a:pPr lvl="1"/>
            <a:r>
              <a:rPr lang="en-US" sz="1200" dirty="0" smtClean="0"/>
              <a:t>Card-based task switcher (multitasking).</a:t>
            </a:r>
          </a:p>
          <a:p>
            <a:r>
              <a:rPr lang="en-US" dirty="0" smtClean="0"/>
              <a:t>Windows Phone 8 released in October 2012</a:t>
            </a:r>
          </a:p>
          <a:p>
            <a:pPr lvl="1"/>
            <a:r>
              <a:rPr lang="en-US" sz="1100" dirty="0" smtClean="0"/>
              <a:t>Windows NT Kernel = Compatibility with Windows 8.</a:t>
            </a:r>
          </a:p>
          <a:p>
            <a:pPr lvl="1"/>
            <a:r>
              <a:rPr lang="en-US" sz="1100" dirty="0" smtClean="0"/>
              <a:t>Multi-core - NFC support, BitLocker </a:t>
            </a:r>
            <a:r>
              <a:rPr lang="en-US" sz="1100" dirty="0"/>
              <a:t>encryption</a:t>
            </a:r>
            <a:r>
              <a:rPr lang="en-US" sz="1100" dirty="0" smtClean="0"/>
              <a:t>.</a:t>
            </a:r>
          </a:p>
          <a:p>
            <a:pPr lvl="1"/>
            <a:r>
              <a:rPr lang="en-US" sz="1100" dirty="0" smtClean="0"/>
              <a:t>Removal storage support improved (Windows Phone App and MTP)</a:t>
            </a:r>
          </a:p>
          <a:p>
            <a:pPr lvl="1"/>
            <a:r>
              <a:rPr lang="en-US" sz="1100" dirty="0" smtClean="0"/>
              <a:t>Over-the-air updates. </a:t>
            </a:r>
          </a:p>
          <a:p>
            <a:r>
              <a:rPr lang="en-US" sz="1800" dirty="0">
                <a:cs typeface="+mn-cs"/>
              </a:rPr>
              <a:t>Windows Phone </a:t>
            </a:r>
            <a:r>
              <a:rPr lang="en-US" sz="1800" dirty="0" smtClean="0">
                <a:cs typeface="+mn-cs"/>
              </a:rPr>
              <a:t>8.1 released </a:t>
            </a:r>
            <a:r>
              <a:rPr lang="en-US" sz="1800" dirty="0">
                <a:cs typeface="+mn-cs"/>
              </a:rPr>
              <a:t>in </a:t>
            </a:r>
            <a:r>
              <a:rPr lang="en-US" sz="1800" dirty="0" smtClean="0">
                <a:cs typeface="+mn-cs"/>
              </a:rPr>
              <a:t>April 2014</a:t>
            </a:r>
          </a:p>
          <a:p>
            <a:pPr lvl="1"/>
            <a:r>
              <a:rPr lang="en-US" sz="1100" dirty="0" smtClean="0"/>
              <a:t>New Features: Cortana </a:t>
            </a:r>
            <a:r>
              <a:rPr lang="en-US" sz="1100" dirty="0"/>
              <a:t>Voice </a:t>
            </a:r>
            <a:r>
              <a:rPr lang="en-US" sz="1100" dirty="0" smtClean="0"/>
              <a:t>Assistant, IE11, Notification center,</a:t>
            </a:r>
            <a:endParaRPr lang="en-US" sz="1100" dirty="0"/>
          </a:p>
          <a:p>
            <a:endParaRPr lang="en-US" sz="1800" dirty="0">
              <a:cs typeface="+mn-cs"/>
            </a:endParaRPr>
          </a:p>
          <a:p>
            <a:pPr marL="345839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pic>
        <p:nvPicPr>
          <p:cNvPr id="3074" name="Picture 2" descr="WP8.1 Start Scre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47750"/>
            <a:ext cx="1942563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5775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Google - Android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6278387" cy="3733800"/>
          </a:xfrm>
        </p:spPr>
        <p:txBody>
          <a:bodyPr/>
          <a:lstStyle/>
          <a:p>
            <a:r>
              <a:rPr lang="en-US" dirty="0" smtClean="0"/>
              <a:t>Developed by Android </a:t>
            </a:r>
            <a:r>
              <a:rPr lang="en-US" dirty="0" err="1" smtClean="0"/>
              <a:t>Inc</a:t>
            </a:r>
            <a:r>
              <a:rPr lang="en-US" dirty="0" smtClean="0"/>
              <a:t> in 2005. Acquired by Google in 2007.</a:t>
            </a:r>
          </a:p>
          <a:p>
            <a:r>
              <a:rPr lang="en-US" dirty="0" smtClean="0"/>
              <a:t>Supported by the Open Handset Alliance </a:t>
            </a:r>
          </a:p>
          <a:p>
            <a:r>
              <a:rPr lang="en-US" dirty="0" smtClean="0"/>
              <a:t>Free and open source (ok, not all).</a:t>
            </a:r>
          </a:p>
          <a:p>
            <a:r>
              <a:rPr lang="en-US" dirty="0" smtClean="0"/>
              <a:t>Besides ARM, x86 and MIPS CPUs supported.</a:t>
            </a:r>
          </a:p>
          <a:p>
            <a:r>
              <a:rPr lang="en-US" dirty="0" smtClean="0"/>
              <a:t>Over-the-air updates:</a:t>
            </a:r>
          </a:p>
          <a:p>
            <a:pPr lvl="1"/>
            <a:r>
              <a:rPr lang="en-US" dirty="0" smtClean="0"/>
              <a:t>First delivered to Nexus devices directly from Google.</a:t>
            </a:r>
          </a:p>
          <a:p>
            <a:pPr lvl="1"/>
            <a:r>
              <a:rPr lang="en-US" dirty="0" smtClean="0"/>
              <a:t>Carriers and manufacturers customize them for other devices (fragmentation problem).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pic>
        <p:nvPicPr>
          <p:cNvPr id="4098" name="Picture 2" descr="C:\Users\fruiz\Dropbox\DADA\Documents\Screenshot_2014-12-01-11-37-4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971550"/>
            <a:ext cx="1905000" cy="338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ndroid timeline and vers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03320"/>
            <a:ext cx="4487333" cy="97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45088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Others mobile </a:t>
            </a:r>
            <a:r>
              <a:rPr lang="en-US" dirty="0" err="1" smtClean="0"/>
              <a:t>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819150"/>
            <a:ext cx="6278387" cy="3962400"/>
          </a:xfrm>
        </p:spPr>
        <p:txBody>
          <a:bodyPr/>
          <a:lstStyle/>
          <a:p>
            <a:r>
              <a:rPr lang="en-US" dirty="0" smtClean="0"/>
              <a:t>Firefox OS</a:t>
            </a:r>
          </a:p>
          <a:p>
            <a:pPr lvl="1"/>
            <a:r>
              <a:rPr lang="en-US" dirty="0" smtClean="0"/>
              <a:t>From Mozilla, Linux kernel OS, for smartphones, tables and computers</a:t>
            </a:r>
          </a:p>
          <a:p>
            <a:pPr lvl="1"/>
            <a:r>
              <a:rPr lang="en-US" dirty="0" smtClean="0"/>
              <a:t>Community-based that use of open standards. It’s Open Source.</a:t>
            </a:r>
          </a:p>
          <a:p>
            <a:pPr lvl="1"/>
            <a:r>
              <a:rPr lang="en-US" dirty="0" err="1" smtClean="0"/>
              <a:t>Gonk</a:t>
            </a:r>
            <a:r>
              <a:rPr lang="en-US" dirty="0"/>
              <a:t> </a:t>
            </a:r>
            <a:r>
              <a:rPr lang="en-US" dirty="0" smtClean="0"/>
              <a:t>(Linux + HAL shared with Android Project) -&gt; Gecko (</a:t>
            </a:r>
            <a:r>
              <a:rPr lang="en-US" dirty="0" err="1" smtClean="0"/>
              <a:t>firefox</a:t>
            </a:r>
            <a:r>
              <a:rPr lang="en-US" dirty="0" smtClean="0"/>
              <a:t> browser engine) -&gt; Gaia + HTML5 Apps</a:t>
            </a:r>
          </a:p>
          <a:p>
            <a:r>
              <a:rPr lang="en-US" dirty="0" err="1" smtClean="0"/>
              <a:t>Tizen</a:t>
            </a:r>
            <a:endParaRPr lang="en-US" dirty="0" smtClean="0"/>
          </a:p>
          <a:p>
            <a:pPr lvl="1"/>
            <a:r>
              <a:rPr lang="en-US" dirty="0" smtClean="0"/>
              <a:t>Hosted by Linux </a:t>
            </a:r>
            <a:r>
              <a:rPr lang="en-US" dirty="0" err="1" smtClean="0"/>
              <a:t>Fundation</a:t>
            </a:r>
            <a:r>
              <a:rPr lang="en-US" dirty="0" smtClean="0"/>
              <a:t>, guided by Intel, Samsung (“open-source”)</a:t>
            </a:r>
          </a:p>
          <a:p>
            <a:pPr lvl="1"/>
            <a:r>
              <a:rPr lang="en-US" dirty="0" smtClean="0"/>
              <a:t>Inherit from </a:t>
            </a:r>
            <a:r>
              <a:rPr lang="en-US" dirty="0" err="1" smtClean="0"/>
              <a:t>MeeGo</a:t>
            </a:r>
            <a:r>
              <a:rPr lang="en-US" dirty="0" smtClean="0"/>
              <a:t>, </a:t>
            </a:r>
            <a:r>
              <a:rPr lang="en-US" dirty="0" err="1" smtClean="0"/>
              <a:t>LiMo</a:t>
            </a:r>
            <a:endParaRPr lang="en-US" dirty="0"/>
          </a:p>
          <a:p>
            <a:pPr lvl="1"/>
            <a:r>
              <a:rPr lang="en-US" dirty="0" smtClean="0"/>
              <a:t>Designed for mobility and smart home appliances</a:t>
            </a:r>
          </a:p>
          <a:p>
            <a:r>
              <a:rPr lang="en-US" dirty="0" smtClean="0"/>
              <a:t>Ubuntu Touch</a:t>
            </a:r>
          </a:p>
          <a:p>
            <a:pPr lvl="1"/>
            <a:r>
              <a:rPr lang="en-US" dirty="0" smtClean="0"/>
              <a:t>From Canonical and Ubuntu community (Open-Source)</a:t>
            </a:r>
          </a:p>
          <a:p>
            <a:pPr lvl="1"/>
            <a:r>
              <a:rPr lang="en-US" dirty="0" smtClean="0"/>
              <a:t>Supports smartphones, tables and smart-</a:t>
            </a:r>
            <a:r>
              <a:rPr lang="en-US" dirty="0" err="1" smtClean="0"/>
              <a:t>tv</a:t>
            </a:r>
            <a:r>
              <a:rPr lang="en-US" dirty="0" smtClean="0"/>
              <a:t> screens</a:t>
            </a:r>
          </a:p>
          <a:p>
            <a:pPr lvl="1"/>
            <a:r>
              <a:rPr lang="en-US" dirty="0" smtClean="0"/>
              <a:t>Use software from </a:t>
            </a:r>
            <a:r>
              <a:rPr lang="en-US" dirty="0" err="1" smtClean="0"/>
              <a:t>Maemo</a:t>
            </a:r>
            <a:r>
              <a:rPr lang="en-US" dirty="0" smtClean="0"/>
              <a:t>, </a:t>
            </a:r>
            <a:r>
              <a:rPr lang="en-US" dirty="0" err="1" smtClean="0"/>
              <a:t>MeeGo</a:t>
            </a:r>
            <a:r>
              <a:rPr lang="en-US" dirty="0" smtClean="0"/>
              <a:t>, </a:t>
            </a:r>
            <a:r>
              <a:rPr lang="en-US" dirty="0" err="1" smtClean="0"/>
              <a:t>Maliit</a:t>
            </a:r>
            <a:r>
              <a:rPr lang="en-US" dirty="0"/>
              <a:t> </a:t>
            </a:r>
            <a:r>
              <a:rPr lang="en-US" dirty="0" smtClean="0"/>
              <a:t>and Android</a:t>
            </a:r>
          </a:p>
          <a:p>
            <a:pPr lvl="1"/>
            <a:r>
              <a:rPr lang="en-US" dirty="0" smtClean="0"/>
              <a:t>Ubuntu touch devices provides a full desktop experience when connected to an external monitor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pic>
        <p:nvPicPr>
          <p:cNvPr id="5122" name="Picture 2" descr="Ubuntu Touch Ho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799" y="3009900"/>
            <a:ext cx="869549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izen screenshot en origin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962150"/>
            <a:ext cx="89898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irefox OS 2.1 - Lock scree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126859"/>
            <a:ext cx="828300" cy="14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2663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Mobile </a:t>
            </a:r>
            <a:r>
              <a:rPr lang="en-US" err="1" smtClean="0"/>
              <a:t>os</a:t>
            </a:r>
            <a:r>
              <a:rPr lang="en-US" smtClean="0"/>
              <a:t> execution environments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925412518"/>
              </p:ext>
            </p:extLst>
          </p:nvPr>
        </p:nvGraphicFramePr>
        <p:xfrm>
          <a:off x="579440" y="1139190"/>
          <a:ext cx="8107360" cy="339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898"/>
                <a:gridCol w="2079663"/>
                <a:gridCol w="1960956"/>
                <a:gridCol w="21538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Characteristic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Android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 smtClean="0"/>
                        <a:t>iOS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Windows Phone</a:t>
                      </a:r>
                      <a:endParaRPr lang="en-US" sz="140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smtClean="0"/>
                        <a:t>Kernel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Linux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XNU (Mac OS X)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aseline="0" dirty="0" smtClean="0"/>
                        <a:t>Windows NT (8)</a:t>
                      </a:r>
                      <a:endParaRPr 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smtClean="0"/>
                        <a:t>Official</a:t>
                      </a:r>
                      <a:r>
                        <a:rPr lang="en-US" sz="1400" b="1" baseline="0" smtClean="0"/>
                        <a:t> Programming Language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Java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Objective-C/C/C++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C# .NET or HTML5/JS</a:t>
                      </a:r>
                      <a:endParaRPr 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Executable</a:t>
                      </a:r>
                      <a:r>
                        <a:rPr lang="en-US" sz="1400" b="1" baseline="0" dirty="0" smtClean="0"/>
                        <a:t> File Format (ARM)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smtClean="0"/>
                        <a:t>ELF 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Mach-O 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PE</a:t>
                      </a:r>
                      <a:endParaRPr lang="en-US" sz="140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Middleware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Dalvik</a:t>
                      </a:r>
                      <a:r>
                        <a:rPr lang="en-US" sz="1400" baseline="0" dirty="0" smtClean="0"/>
                        <a:t> Virtual Machine in Android&lt;5  | Native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N/A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N/A</a:t>
                      </a:r>
                      <a:endParaRPr 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smtClean="0"/>
                        <a:t>App</a:t>
                      </a:r>
                      <a:r>
                        <a:rPr lang="en-US" sz="1400" b="1" baseline="0" smtClean="0"/>
                        <a:t> File Format (ZIP)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</a:t>
                      </a:r>
                      <a:r>
                        <a:rPr lang="en-US" sz="1400" dirty="0" err="1" smtClean="0"/>
                        <a:t>apk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.</a:t>
                      </a:r>
                      <a:r>
                        <a:rPr lang="en-US" sz="1400" err="1" smtClean="0"/>
                        <a:t>ipa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smtClean="0"/>
                        <a:t>.</a:t>
                      </a:r>
                      <a:r>
                        <a:rPr lang="en-US" sz="1400" dirty="0" err="1" smtClean="0"/>
                        <a:t>xap</a:t>
                      </a:r>
                      <a:r>
                        <a:rPr lang="en-US" sz="1400" dirty="0" smtClean="0"/>
                        <a:t> in 7 (Silverlight)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smtClean="0"/>
                        <a:t>.</a:t>
                      </a:r>
                      <a:r>
                        <a:rPr lang="en-US" sz="1400" dirty="0" err="1" smtClean="0"/>
                        <a:t>appx</a:t>
                      </a:r>
                      <a:r>
                        <a:rPr lang="en-US" sz="1400" dirty="0" smtClean="0"/>
                        <a:t> in 8 (Windows)</a:t>
                      </a:r>
                      <a:endParaRPr lang="en-US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smtClean="0"/>
                        <a:t>App Compiled</a:t>
                      </a:r>
                      <a:r>
                        <a:rPr lang="en-US" sz="1400" b="1" baseline="0" smtClean="0"/>
                        <a:t> Code</a:t>
                      </a:r>
                      <a:endParaRPr 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dex</a:t>
                      </a:r>
                      <a:r>
                        <a:rPr lang="en-US" sz="1400" dirty="0" smtClean="0"/>
                        <a:t> (</a:t>
                      </a:r>
                      <a:r>
                        <a:rPr lang="en-US" sz="1400" dirty="0" err="1" smtClean="0"/>
                        <a:t>Dalvik</a:t>
                      </a:r>
                      <a:r>
                        <a:rPr lang="en-US" sz="1400" dirty="0" smtClean="0"/>
                        <a:t> Exec)</a:t>
                      </a:r>
                      <a:r>
                        <a:rPr lang="en-US" sz="1400" baseline="0" dirty="0" smtClean="0"/>
                        <a:t> | ELF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.app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.</a:t>
                      </a:r>
                      <a:r>
                        <a:rPr lang="en-US" sz="1400" err="1" smtClean="0"/>
                        <a:t>dll</a:t>
                      </a:r>
                      <a:endParaRPr lang="en-US" sz="14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6176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Mobile </a:t>
            </a:r>
            <a:r>
              <a:rPr lang="en-US" err="1" smtClean="0"/>
              <a:t>os</a:t>
            </a:r>
            <a:r>
              <a:rPr lang="en-US" smtClean="0"/>
              <a:t> security features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553518539"/>
              </p:ext>
            </p:extLst>
          </p:nvPr>
        </p:nvGraphicFramePr>
        <p:xfrm>
          <a:off x="380999" y="1200150"/>
          <a:ext cx="8458201" cy="31089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21581"/>
                <a:gridCol w="2698020"/>
                <a:gridCol w="2133600"/>
                <a:gridCol w="1905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Characteristic</a:t>
                      </a:r>
                      <a:endParaRPr 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smtClean="0"/>
                        <a:t>Android</a:t>
                      </a:r>
                      <a:endParaRPr lang="en-US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err="1" smtClean="0"/>
                        <a:t>iOS</a:t>
                      </a:r>
                      <a:endParaRPr lang="en-US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smtClean="0"/>
                        <a:t>Windows Phone</a:t>
                      </a:r>
                      <a:endParaRPr lang="en-US" sz="130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300" b="1" smtClean="0"/>
                        <a:t>Approval Review</a:t>
                      </a:r>
                      <a:endParaRPr lang="en-US" sz="13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Automated</a:t>
                      </a:r>
                      <a:r>
                        <a:rPr lang="en-US" sz="1300" baseline="0" dirty="0" smtClean="0"/>
                        <a:t> (Bouncer)</a:t>
                      </a:r>
                      <a:endParaRPr 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Manual</a:t>
                      </a:r>
                      <a:endParaRPr 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smtClean="0"/>
                        <a:t>Manual</a:t>
                      </a:r>
                      <a:endParaRPr lang="en-US" sz="130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300" b="1" smtClean="0"/>
                        <a:t>Registration Cost</a:t>
                      </a:r>
                      <a:endParaRPr lang="en-US" sz="13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smtClean="0"/>
                        <a:t>$25</a:t>
                      </a:r>
                      <a:endParaRPr lang="en-US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$99/year</a:t>
                      </a:r>
                      <a:endParaRPr 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$19</a:t>
                      </a:r>
                      <a:endParaRPr lang="en-US" sz="13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300" b="1" smtClean="0"/>
                        <a:t>App Signing </a:t>
                      </a:r>
                      <a:endParaRPr lang="en-US" sz="13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dirty="0" smtClean="0"/>
                        <a:t>Self-signed (or Verisign*)</a:t>
                      </a:r>
                      <a:endParaRPr 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smtClean="0"/>
                        <a:t>Vendor-controlled</a:t>
                      </a:r>
                      <a:endParaRPr lang="en-US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smtClean="0"/>
                        <a:t>Vendor-controlled</a:t>
                      </a:r>
                      <a:endParaRPr lang="en-US" sz="130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300" b="1" smtClean="0"/>
                        <a:t>Third</a:t>
                      </a:r>
                      <a:r>
                        <a:rPr lang="en-US" sz="1300" b="1" baseline="0" smtClean="0"/>
                        <a:t>-party installs</a:t>
                      </a:r>
                      <a:endParaRPr lang="en-US" sz="13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smtClean="0"/>
                        <a:t>Configurable</a:t>
                      </a:r>
                      <a:r>
                        <a:rPr lang="en-US" sz="1300" baseline="0" smtClean="0"/>
                        <a:t> (disabled by default)</a:t>
                      </a:r>
                      <a:endParaRPr lang="en-US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smtClean="0"/>
                        <a:t>Not</a:t>
                      </a:r>
                      <a:r>
                        <a:rPr lang="en-US" sz="1300" baseline="0" smtClean="0"/>
                        <a:t> allowed</a:t>
                      </a:r>
                      <a:endParaRPr lang="en-US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smtClean="0"/>
                        <a:t>Not</a:t>
                      </a:r>
                      <a:r>
                        <a:rPr lang="en-US" sz="1300" baseline="0" smtClean="0"/>
                        <a:t> allowed</a:t>
                      </a:r>
                      <a:endParaRPr lang="en-US" sz="1300"/>
                    </a:p>
                  </a:txBody>
                  <a:tcPr anchor="ctr"/>
                </a:tc>
              </a:tr>
              <a:tr h="883920">
                <a:tc>
                  <a:txBody>
                    <a:bodyPr/>
                    <a:lstStyle/>
                    <a:p>
                      <a:pPr algn="l"/>
                      <a:r>
                        <a:rPr lang="en-US" sz="1300" b="1" dirty="0" smtClean="0"/>
                        <a:t>App</a:t>
                      </a:r>
                      <a:r>
                        <a:rPr lang="en-US" sz="1300" b="1" baseline="0" dirty="0" smtClean="0"/>
                        <a:t> Isolation</a:t>
                      </a:r>
                      <a:endParaRPr 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dirty="0" smtClean="0"/>
                        <a:t>- User</a:t>
                      </a:r>
                      <a:r>
                        <a:rPr lang="en-US" sz="1300" baseline="0" dirty="0" smtClean="0"/>
                        <a:t> ID sandbox (</a:t>
                      </a:r>
                      <a:r>
                        <a:rPr lang="en-US" sz="1300" baseline="0" dirty="0" err="1" smtClean="0"/>
                        <a:t>setid</a:t>
                      </a:r>
                      <a:r>
                        <a:rPr lang="en-US" sz="1300" baseline="0" dirty="0" smtClean="0"/>
                        <a:t>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aseline="0" dirty="0" smtClean="0"/>
                        <a:t>- Permissions by owner (</a:t>
                      </a:r>
                      <a:r>
                        <a:rPr lang="en-US" sz="1300" baseline="0" dirty="0" err="1" smtClean="0"/>
                        <a:t>r,w,x</a:t>
                      </a:r>
                      <a:r>
                        <a:rPr lang="en-US" sz="1300" baseline="0" dirty="0" smtClean="0"/>
                        <a:t>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dirty="0" smtClean="0"/>
                        <a:t>**</a:t>
                      </a:r>
                      <a:endParaRPr 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smtClean="0"/>
                        <a:t>- Directory sandbox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smtClean="0"/>
                        <a:t>- Same privileges for each apps.</a:t>
                      </a:r>
                      <a:endParaRPr lang="en-US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smtClean="0"/>
                        <a:t>Chambers Model: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300" smtClean="0"/>
                        <a:t>Kernel/drivers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300" smtClean="0"/>
                        <a:t>System apps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300" smtClean="0"/>
                        <a:t>Standard apps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300" b="1" smtClean="0"/>
                        <a:t>App Permissions</a:t>
                      </a:r>
                      <a:endParaRPr lang="en-US" sz="13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Static (manifest</a:t>
                      </a:r>
                      <a:r>
                        <a:rPr lang="en-US" sz="1300" baseline="0" dirty="0" smtClean="0"/>
                        <a:t>)</a:t>
                      </a:r>
                      <a:endParaRPr lang="en-US" sz="1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smtClean="0"/>
                        <a:t>Dynamic (when it’s used)</a:t>
                      </a:r>
                      <a:endParaRPr lang="en-US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smtClean="0"/>
                        <a:t>Static (manifest)</a:t>
                      </a:r>
                      <a:endParaRPr lang="en-US" sz="130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0954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mtClean="0"/>
              <a:t>About Me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 anchor="ctr"/>
          <a:lstStyle/>
          <a:p>
            <a:pPr lvl="1">
              <a:spcBef>
                <a:spcPts val="1200"/>
              </a:spcBef>
            </a:pPr>
            <a:endParaRPr lang="en-US" dirty="0" smtClean="0"/>
          </a:p>
          <a:p>
            <a:pPr lvl="1">
              <a:spcBef>
                <a:spcPts val="1200"/>
              </a:spcBef>
            </a:pPr>
            <a:r>
              <a:rPr lang="en-US" sz="1600" dirty="0" smtClean="0"/>
              <a:t>Mobile Malware Researcher  @McAfee – Intel Security</a:t>
            </a:r>
          </a:p>
          <a:p>
            <a:pPr lvl="1">
              <a:spcBef>
                <a:spcPts val="1200"/>
              </a:spcBef>
            </a:pPr>
            <a:r>
              <a:rPr lang="en-US" sz="1600" dirty="0"/>
              <a:t>Have been reversing mobile malware for last 3 years</a:t>
            </a:r>
            <a:endParaRPr lang="en-US" sz="1600" dirty="0" smtClean="0"/>
          </a:p>
          <a:p>
            <a:pPr lvl="1">
              <a:spcBef>
                <a:spcPts val="1200"/>
              </a:spcBef>
            </a:pPr>
            <a:r>
              <a:rPr lang="en-US" sz="1600" dirty="0" smtClean="0"/>
              <a:t>From Santiago, Chile</a:t>
            </a:r>
          </a:p>
          <a:p>
            <a:pPr lvl="1">
              <a:spcBef>
                <a:spcPts val="1200"/>
              </a:spcBef>
            </a:pPr>
            <a:r>
              <a:rPr lang="en-US" sz="1600" dirty="0" smtClean="0"/>
              <a:t>Computer Science graduate, “Universidad del </a:t>
            </a:r>
            <a:r>
              <a:rPr lang="en-US" sz="1600" dirty="0" err="1" smtClean="0"/>
              <a:t>BíoBío</a:t>
            </a:r>
            <a:r>
              <a:rPr lang="en-US" sz="1600" dirty="0" smtClean="0"/>
              <a:t>”, Chile</a:t>
            </a:r>
          </a:p>
          <a:p>
            <a:pPr lvl="1">
              <a:spcBef>
                <a:spcPts val="1200"/>
              </a:spcBef>
            </a:pPr>
            <a:r>
              <a:rPr lang="en-US" sz="1600" dirty="0" smtClean="0"/>
              <a:t>Previously worked as Software Developer 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pPr/>
              <a:t>Wednesday, December 03, 2014</a:t>
            </a:fld>
            <a:endParaRPr lang="en-US" dirty="0"/>
          </a:p>
        </p:txBody>
      </p:sp>
      <p:pic>
        <p:nvPicPr>
          <p:cNvPr id="3074" name="Picture 2" descr="Chile-CWo (orthographic projection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602315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8726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5163"/>
            <a:ext cx="8001000" cy="570187"/>
          </a:xfrm>
        </p:spPr>
        <p:txBody>
          <a:bodyPr/>
          <a:lstStyle/>
          <a:p>
            <a:r>
              <a:rPr lang="en-US" dirty="0" smtClean="0"/>
              <a:t>Running APPS in the same process vs Android </a:t>
            </a:r>
            <a:r>
              <a:rPr lang="en-US" dirty="0" err="1" smtClean="0"/>
              <a:t>sanboxing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7072138" cy="38862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1200" dirty="0" smtClean="0"/>
              <a:t>Source: </a:t>
            </a:r>
            <a:r>
              <a:rPr lang="en-US" sz="1200" dirty="0" smtClean="0">
                <a:hlinkClick r:id="rId3"/>
              </a:rPr>
              <a:t>C. Enrique Ortiz - IBM</a:t>
            </a:r>
            <a:endParaRPr lang="en-US" sz="1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9" y="1047750"/>
            <a:ext cx="4038600" cy="345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173" y="1047750"/>
            <a:ext cx="4588627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095054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System security bypass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2" y="971550"/>
            <a:ext cx="7040388" cy="3733800"/>
          </a:xfrm>
        </p:spPr>
        <p:txBody>
          <a:bodyPr/>
          <a:lstStyle/>
          <a:p>
            <a:r>
              <a:rPr lang="en-US" err="1" smtClean="0"/>
              <a:t>Jailbreaking</a:t>
            </a:r>
            <a:r>
              <a:rPr lang="en-US" smtClean="0"/>
              <a:t> in </a:t>
            </a:r>
            <a:r>
              <a:rPr lang="en-US" err="1" smtClean="0"/>
              <a:t>iOS</a:t>
            </a:r>
            <a:r>
              <a:rPr lang="en-US" smtClean="0"/>
              <a:t>:</a:t>
            </a:r>
          </a:p>
          <a:p>
            <a:pPr lvl="1"/>
            <a:r>
              <a:rPr lang="en-US" smtClean="0"/>
              <a:t>Purpose: Run software/code not authorized by Apple </a:t>
            </a:r>
          </a:p>
          <a:p>
            <a:pPr lvl="1"/>
            <a:r>
              <a:rPr lang="en-US" smtClean="0"/>
              <a:t>Open security backdoors (e.g. SSH root password “alpine”).</a:t>
            </a:r>
          </a:p>
          <a:p>
            <a:pPr lvl="1"/>
            <a:r>
              <a:rPr lang="en-US" smtClean="0"/>
              <a:t>Unlock carrier-locked iPhones.</a:t>
            </a:r>
          </a:p>
          <a:p>
            <a:pPr lvl="1"/>
            <a:r>
              <a:rPr lang="en-US" smtClean="0"/>
              <a:t>Types: Tethered/Untethered.</a:t>
            </a:r>
          </a:p>
          <a:p>
            <a:pPr lvl="1"/>
            <a:r>
              <a:rPr lang="en-US" smtClean="0"/>
              <a:t>Delivery:</a:t>
            </a:r>
          </a:p>
          <a:p>
            <a:pPr lvl="2"/>
            <a:r>
              <a:rPr lang="en-US" sz="1200" smtClean="0"/>
              <a:t>Desktop-based: </a:t>
            </a:r>
            <a:r>
              <a:rPr lang="en-US" sz="1200" err="1" smtClean="0"/>
              <a:t>PwnageTool</a:t>
            </a:r>
            <a:r>
              <a:rPr lang="en-US" sz="1200" smtClean="0"/>
              <a:t>, redSn0w, greenpois0n, limera1n , evasi0n etc..</a:t>
            </a:r>
          </a:p>
          <a:p>
            <a:pPr lvl="2"/>
            <a:r>
              <a:rPr lang="en-US" sz="1200" smtClean="0"/>
              <a:t>Drive-by: </a:t>
            </a:r>
            <a:r>
              <a:rPr lang="en-US" sz="1200" err="1" smtClean="0"/>
              <a:t>Jailbreakme</a:t>
            </a:r>
            <a:r>
              <a:rPr lang="en-US" sz="1200"/>
              <a:t> </a:t>
            </a:r>
            <a:r>
              <a:rPr lang="en-US" sz="1200" smtClean="0"/>
              <a:t>series (exploits mobile browsers).</a:t>
            </a:r>
          </a:p>
          <a:p>
            <a:r>
              <a:rPr lang="en-US" smtClean="0"/>
              <a:t>Rooting in Android:</a:t>
            </a:r>
          </a:p>
          <a:p>
            <a:pPr lvl="1"/>
            <a:r>
              <a:rPr lang="en-US" smtClean="0"/>
              <a:t>Purpose: Get root privileges in the system.</a:t>
            </a:r>
          </a:p>
          <a:p>
            <a:pPr lvl="1"/>
            <a:r>
              <a:rPr lang="en-US" smtClean="0"/>
              <a:t>Execute privileged operations (e.g. remove pre-installed applications)</a:t>
            </a:r>
          </a:p>
          <a:p>
            <a:pPr lvl="1"/>
            <a:r>
              <a:rPr lang="en-US" smtClean="0"/>
              <a:t>Bypass restrictions from manufacturers and carriers (e.g. tethering) </a:t>
            </a:r>
          </a:p>
          <a:p>
            <a:pPr lvl="1"/>
            <a:r>
              <a:rPr lang="en-US" smtClean="0"/>
              <a:t>Exploits in early days of Android malware: </a:t>
            </a:r>
          </a:p>
          <a:p>
            <a:pPr lvl="2"/>
            <a:r>
              <a:rPr lang="en-US" sz="1200" err="1" smtClean="0"/>
              <a:t>RageAgainsTheCage</a:t>
            </a:r>
            <a:r>
              <a:rPr lang="en-US" sz="1200" smtClean="0"/>
              <a:t> (Android 2.2) </a:t>
            </a:r>
          </a:p>
          <a:p>
            <a:pPr lvl="2"/>
            <a:r>
              <a:rPr lang="en-US" sz="1200" err="1" smtClean="0"/>
              <a:t>Gingerbreak</a:t>
            </a:r>
            <a:r>
              <a:rPr lang="en-US" sz="1200" smtClean="0"/>
              <a:t> (Android 2.3)</a:t>
            </a:r>
          </a:p>
          <a:p>
            <a:pPr lvl="1"/>
            <a:endParaRPr lang="en-US" smtClean="0"/>
          </a:p>
          <a:p>
            <a:pPr marL="345839" lvl="1" indent="0">
              <a:buNone/>
            </a:pPr>
            <a:endParaRPr lang="en-US" smtClean="0"/>
          </a:p>
          <a:p>
            <a:pPr lvl="1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5480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security enhancements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3292792" y="4705350"/>
            <a:ext cx="25146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t" anchorCtr="0" compatLnSpc="1">
            <a:prstTxWarp prst="textNoShape">
              <a:avLst/>
            </a:prstTxWarp>
          </a:bodyPr>
          <a:lstStyle>
            <a:lvl1pPr marL="172921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har char="•"/>
              <a:defRPr lang="en-US" sz="1600" b="0" i="0" dirty="0" smtClean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569523" indent="-22368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2pPr>
            <a:lvl3pPr marL="915363" indent="-172921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3pPr>
            <a:lvl4pPr marL="1311966" indent="-225272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4pPr>
            <a:lvl5pPr marL="1660979" indent="-22844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»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5pPr>
            <a:lvl6pPr marL="2117867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74755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31642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488531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900" kern="0" dirty="0" smtClean="0"/>
              <a:t>Source: Android Tamer 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92498107"/>
              </p:ext>
            </p:extLst>
          </p:nvPr>
        </p:nvGraphicFramePr>
        <p:xfrm>
          <a:off x="100012" y="895350"/>
          <a:ext cx="89916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5" descr="froyo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06" y="946403"/>
            <a:ext cx="647700" cy="7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ingerbrea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30833" y1="31429" x2="79167" y2="31429"/>
                        <a14:foregroundMark x1="31667" y1="17857" x2="42500" y2="20714"/>
                        <a14:foregroundMark x1="58333" y1="22857" x2="65833" y2="16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71549"/>
            <a:ext cx="465257" cy="54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honeycomb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143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021015"/>
            <a:ext cx="519792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Ice cream sandwich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247" b="89691" l="0" r="100000">
                        <a14:foregroundMark x1="3333" y1="52577" x2="45833" y2="25773"/>
                        <a14:foregroundMark x1="90000" y1="25773" x2="96667" y2="25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021014"/>
            <a:ext cx="700806" cy="56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Jelly Bean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021015"/>
            <a:ext cx="348883" cy="53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Jelly Bean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16812"/>
            <a:ext cx="348883" cy="53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Kit Kat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074195"/>
            <a:ext cx="324792" cy="46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Kit Kat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021014"/>
            <a:ext cx="307440" cy="58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6293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Mobile Malware </a:t>
            </a:r>
            <a:br>
              <a:rPr lang="en-US" smtClean="0"/>
            </a:br>
            <a:r>
              <a:rPr lang="en-US" smtClean="0"/>
              <a:t>Genesis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29A starting the MM revolution releasing the </a:t>
            </a:r>
            <a:r>
              <a:rPr lang="en-US" err="1" smtClean="0"/>
              <a:t>Cabir</a:t>
            </a:r>
            <a:r>
              <a:rPr lang="en-US" smtClean="0"/>
              <a:t> source code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434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Genesis (2000-2004)</a:t>
            </a:r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914400" y="3790950"/>
            <a:ext cx="707213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t" anchorCtr="0" compatLnSpc="1">
            <a:prstTxWarp prst="textNoShape">
              <a:avLst/>
            </a:prstTxWarp>
          </a:bodyPr>
          <a:lstStyle>
            <a:lvl1pPr marL="172921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har char="•"/>
              <a:defRPr lang="en-US" sz="1600" b="0" i="0" dirty="0" smtClean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569523" indent="-22368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2pPr>
            <a:lvl3pPr marL="915363" indent="-172921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3pPr>
            <a:lvl4pPr marL="1311966" indent="-225272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4pPr>
            <a:lvl5pPr marL="1660979" indent="-22844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»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5pPr>
            <a:lvl6pPr marL="2117867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74755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31642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488531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s-CL" sz="1200" kern="0" err="1" smtClean="0">
                <a:latin typeface="+mj-lt"/>
              </a:rPr>
              <a:t>Source</a:t>
            </a:r>
            <a:r>
              <a:rPr lang="es-CL" sz="1200" kern="0" smtClean="0">
                <a:latin typeface="+mj-lt"/>
              </a:rPr>
              <a:t>: Mobile Malware </a:t>
            </a:r>
            <a:r>
              <a:rPr lang="es-CL" sz="1200" kern="0" err="1" smtClean="0">
                <a:latin typeface="+mj-lt"/>
              </a:rPr>
              <a:t>Attacks</a:t>
            </a:r>
            <a:r>
              <a:rPr lang="es-CL" sz="1200" kern="0" smtClean="0">
                <a:latin typeface="+mj-lt"/>
              </a:rPr>
              <a:t> and </a:t>
            </a:r>
            <a:r>
              <a:rPr lang="es-CL" sz="1200" kern="0" err="1" smtClean="0">
                <a:latin typeface="+mj-lt"/>
              </a:rPr>
              <a:t>Defense</a:t>
            </a:r>
            <a:endParaRPr lang="es-CL" sz="1200" kern="0">
              <a:latin typeface="+mj-lt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7350"/>
            <a:ext cx="828231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0783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err="1" smtClean="0"/>
              <a:t>Skulls</a:t>
            </a:r>
            <a:r>
              <a:rPr lang="es-CL" smtClean="0"/>
              <a:t> demo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4552950"/>
            <a:ext cx="7072138" cy="381000"/>
          </a:xfrm>
        </p:spPr>
        <p:txBody>
          <a:bodyPr/>
          <a:lstStyle/>
          <a:p>
            <a:pPr marL="0" indent="0" algn="ctr">
              <a:buNone/>
            </a:pPr>
            <a:r>
              <a:rPr lang="es-CL" sz="1200" err="1" smtClean="0"/>
              <a:t>Author</a:t>
            </a:r>
            <a:r>
              <a:rPr lang="es-CL" sz="1200" smtClean="0"/>
              <a:t>: danooct1</a:t>
            </a:r>
            <a:endParaRPr lang="es-CL" sz="12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098" name="ShockwaveFlash1" r:id="rId2" imgW="7621064" imgH="3505689"/>
        </mc:Choice>
        <mc:Fallback>
          <p:control name="ShockwaveFlash1" r:id="rId2" imgW="7621064" imgH="3505689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3400" y="971550"/>
                  <a:ext cx="7621588" cy="3505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8993289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Middle ages (</a:t>
            </a:r>
            <a:r>
              <a:rPr lang="en-US" smtClean="0"/>
              <a:t>2005-2006)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23" y="1504950"/>
            <a:ext cx="8291677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057400" y="374255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CL" sz="1200" kern="0" err="1"/>
              <a:t>Source</a:t>
            </a:r>
            <a:r>
              <a:rPr lang="es-CL" sz="1200" kern="0"/>
              <a:t>: Mobile Malware </a:t>
            </a:r>
            <a:r>
              <a:rPr lang="es-CL" sz="1200" kern="0" err="1"/>
              <a:t>Attacks</a:t>
            </a:r>
            <a:r>
              <a:rPr lang="es-CL" sz="1200" kern="0"/>
              <a:t> and </a:t>
            </a:r>
            <a:r>
              <a:rPr lang="es-CL" sz="1200" kern="0" err="1"/>
              <a:t>Defense</a:t>
            </a:r>
            <a:endParaRPr lang="es-CL" sz="1200" kern="0"/>
          </a:p>
        </p:txBody>
      </p:sp>
    </p:spTree>
    <p:extLst>
      <p:ext uri="{BB962C8B-B14F-4D97-AF65-F5344CB8AC3E}">
        <p14:creationId xmlns:p14="http://schemas.microsoft.com/office/powerpoint/2010/main" val="28315625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err="1" smtClean="0"/>
              <a:t>RedBrowser</a:t>
            </a:r>
            <a:r>
              <a:rPr lang="es-CL" smtClean="0"/>
              <a:t> demo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4552950"/>
            <a:ext cx="7072138" cy="381000"/>
          </a:xfrm>
        </p:spPr>
        <p:txBody>
          <a:bodyPr/>
          <a:lstStyle/>
          <a:p>
            <a:pPr marL="0" indent="0" algn="ctr">
              <a:buNone/>
            </a:pPr>
            <a:r>
              <a:rPr lang="es-CL" sz="1200" err="1" smtClean="0"/>
              <a:t>Author</a:t>
            </a:r>
            <a:r>
              <a:rPr lang="es-CL" sz="1200" smtClean="0"/>
              <a:t>: </a:t>
            </a:r>
            <a:r>
              <a:rPr lang="es-CL" sz="1200" err="1" smtClean="0"/>
              <a:t>UMULtd</a:t>
            </a:r>
            <a:endParaRPr lang="es-CL" sz="12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121" name="ShockwaveFlash1" r:id="rId2" imgW="7621064" imgH="3505689"/>
        </mc:Choice>
        <mc:Fallback>
          <p:control name="ShockwaveFlash1" r:id="rId2" imgW="7621064" imgH="3505689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3400" y="971550"/>
                  <a:ext cx="7621588" cy="3505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0981816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Middle ages (</a:t>
            </a:r>
            <a:r>
              <a:rPr lang="en-US" smtClean="0"/>
              <a:t>2006-2008</a:t>
            </a:r>
            <a:r>
              <a:rPr lang="en-US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83978"/>
            <a:ext cx="7934325" cy="161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09800" y="381875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CL" sz="1200" kern="0" err="1"/>
              <a:t>Source</a:t>
            </a:r>
            <a:r>
              <a:rPr lang="es-CL" sz="1200" kern="0"/>
              <a:t>: Mobile Malware </a:t>
            </a:r>
            <a:r>
              <a:rPr lang="es-CL" sz="1200" kern="0" err="1"/>
              <a:t>Attacks</a:t>
            </a:r>
            <a:r>
              <a:rPr lang="es-CL" sz="1200" kern="0"/>
              <a:t> and </a:t>
            </a:r>
            <a:r>
              <a:rPr lang="es-CL" sz="1200" kern="0" err="1"/>
              <a:t>Defense</a:t>
            </a:r>
            <a:endParaRPr lang="es-CL" sz="1200" kern="0"/>
          </a:p>
        </p:txBody>
      </p:sp>
    </p:spTree>
    <p:extLst>
      <p:ext uri="{BB962C8B-B14F-4D97-AF65-F5344CB8AC3E}">
        <p14:creationId xmlns:p14="http://schemas.microsoft.com/office/powerpoint/2010/main" val="341293310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Calm before the storm</a:t>
            </a:r>
            <a:br>
              <a:rPr lang="en-US" smtClean="0"/>
            </a:br>
            <a:r>
              <a:rPr lang="en-US" smtClean="0"/>
              <a:t>(2008 – 2010)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New platforms in the landscape with the smartphone revolution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594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General agenda </a:t>
            </a:r>
            <a:r>
              <a:rPr lang="es-CL" dirty="0" err="1" smtClean="0"/>
              <a:t>Week</a:t>
            </a:r>
            <a:r>
              <a:rPr lang="es-CL" dirty="0" smtClean="0"/>
              <a:t> 8</a:t>
            </a:r>
            <a:endParaRPr lang="es-C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28600" y="895350"/>
            <a:ext cx="8610600" cy="2057400"/>
          </a:xfrm>
          <a:custGeom>
            <a:avLst/>
            <a:gdLst>
              <a:gd name="connsiteX0" fmla="*/ 0 w 8610600"/>
              <a:gd name="connsiteY0" fmla="*/ 0 h 1701000"/>
              <a:gd name="connsiteX1" fmla="*/ 8610600 w 8610600"/>
              <a:gd name="connsiteY1" fmla="*/ 0 h 1701000"/>
              <a:gd name="connsiteX2" fmla="*/ 8610600 w 8610600"/>
              <a:gd name="connsiteY2" fmla="*/ 1701000 h 1701000"/>
              <a:gd name="connsiteX3" fmla="*/ 0 w 8610600"/>
              <a:gd name="connsiteY3" fmla="*/ 1701000 h 1701000"/>
              <a:gd name="connsiteX4" fmla="*/ 0 w 8610600"/>
              <a:gd name="connsiteY4" fmla="*/ 0 h 170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0600" h="1701000">
                <a:moveTo>
                  <a:pt x="0" y="0"/>
                </a:moveTo>
                <a:lnTo>
                  <a:pt x="8610600" y="0"/>
                </a:lnTo>
                <a:lnTo>
                  <a:pt x="8610600" y="1701000"/>
                </a:lnTo>
                <a:lnTo>
                  <a:pt x="0" y="1701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68278" tIns="499872" rIns="668278" bIns="85344" numCol="1" spcCol="1270" anchor="t" anchorCtr="0">
            <a:noAutofit/>
          </a:bodyPr>
          <a:lstStyle/>
          <a:p>
            <a:pPr marL="171450" lvl="1" indent="-114300" defTabSz="5334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US" sz="1200" dirty="0"/>
              <a:t>Mobile Networks Evolution</a:t>
            </a:r>
          </a:p>
          <a:p>
            <a:pPr marL="171450" lvl="1" indent="-114300" defTabSz="5334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US" sz="1200" dirty="0"/>
              <a:t>Mobile OS Overview: Platforms and Security</a:t>
            </a:r>
          </a:p>
          <a:p>
            <a:pPr marL="171450" lvl="1" indent="-114300" defTabSz="5334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US" sz="1200" dirty="0"/>
              <a:t>Mobile Malware Genesis</a:t>
            </a:r>
          </a:p>
          <a:p>
            <a:pPr marL="171450" lvl="1" indent="-114300" defTabSz="5334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US" sz="1200" dirty="0"/>
              <a:t>Calm Before the Storm</a:t>
            </a:r>
          </a:p>
          <a:p>
            <a:pPr marL="171450" lvl="1" indent="-114300" defTabSz="5334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US" sz="1200" dirty="0"/>
              <a:t>Android Malware Revolution</a:t>
            </a:r>
          </a:p>
          <a:p>
            <a:pPr marL="171450" lvl="1" indent="-114300" defTabSz="5334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US" sz="1200" dirty="0"/>
              <a:t>Android Fundamentals</a:t>
            </a:r>
          </a:p>
        </p:txBody>
      </p:sp>
      <p:sp>
        <p:nvSpPr>
          <p:cNvPr id="17" name="Freeform 16"/>
          <p:cNvSpPr/>
          <p:nvPr/>
        </p:nvSpPr>
        <p:spPr>
          <a:xfrm>
            <a:off x="967740" y="971550"/>
            <a:ext cx="5715000" cy="304800"/>
          </a:xfrm>
          <a:custGeom>
            <a:avLst/>
            <a:gdLst>
              <a:gd name="connsiteX0" fmla="*/ 0 w 6027420"/>
              <a:gd name="connsiteY0" fmla="*/ 82907 h 497430"/>
              <a:gd name="connsiteX1" fmla="*/ 82907 w 6027420"/>
              <a:gd name="connsiteY1" fmla="*/ 0 h 497430"/>
              <a:gd name="connsiteX2" fmla="*/ 5944513 w 6027420"/>
              <a:gd name="connsiteY2" fmla="*/ 0 h 497430"/>
              <a:gd name="connsiteX3" fmla="*/ 6027420 w 6027420"/>
              <a:gd name="connsiteY3" fmla="*/ 82907 h 497430"/>
              <a:gd name="connsiteX4" fmla="*/ 6027420 w 6027420"/>
              <a:gd name="connsiteY4" fmla="*/ 414523 h 497430"/>
              <a:gd name="connsiteX5" fmla="*/ 5944513 w 6027420"/>
              <a:gd name="connsiteY5" fmla="*/ 497430 h 497430"/>
              <a:gd name="connsiteX6" fmla="*/ 82907 w 6027420"/>
              <a:gd name="connsiteY6" fmla="*/ 497430 h 497430"/>
              <a:gd name="connsiteX7" fmla="*/ 0 w 6027420"/>
              <a:gd name="connsiteY7" fmla="*/ 414523 h 497430"/>
              <a:gd name="connsiteX8" fmla="*/ 0 w 6027420"/>
              <a:gd name="connsiteY8" fmla="*/ 82907 h 49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27420" h="497430">
                <a:moveTo>
                  <a:pt x="0" y="82907"/>
                </a:moveTo>
                <a:cubicBezTo>
                  <a:pt x="0" y="37119"/>
                  <a:pt x="37119" y="0"/>
                  <a:pt x="82907" y="0"/>
                </a:cubicBezTo>
                <a:lnTo>
                  <a:pt x="5944513" y="0"/>
                </a:lnTo>
                <a:cubicBezTo>
                  <a:pt x="5990301" y="0"/>
                  <a:pt x="6027420" y="37119"/>
                  <a:pt x="6027420" y="82907"/>
                </a:cubicBezTo>
                <a:lnTo>
                  <a:pt x="6027420" y="414523"/>
                </a:lnTo>
                <a:cubicBezTo>
                  <a:pt x="6027420" y="460311"/>
                  <a:pt x="5990301" y="497430"/>
                  <a:pt x="5944513" y="497430"/>
                </a:cubicBezTo>
                <a:lnTo>
                  <a:pt x="82907" y="497430"/>
                </a:lnTo>
                <a:cubicBezTo>
                  <a:pt x="37119" y="497430"/>
                  <a:pt x="0" y="460311"/>
                  <a:pt x="0" y="414523"/>
                </a:cubicBezTo>
                <a:lnTo>
                  <a:pt x="0" y="829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2105" tIns="24283" rIns="252105" bIns="2428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noProof="0" dirty="0" smtClean="0"/>
              <a:t>Lesson 1 				(90 min)</a:t>
            </a:r>
            <a:endParaRPr lang="en-US" sz="1800" kern="1200" noProof="0" dirty="0"/>
          </a:p>
        </p:txBody>
      </p:sp>
      <p:sp>
        <p:nvSpPr>
          <p:cNvPr id="18" name="Freeform 17"/>
          <p:cNvSpPr/>
          <p:nvPr/>
        </p:nvSpPr>
        <p:spPr>
          <a:xfrm>
            <a:off x="228600" y="3105150"/>
            <a:ext cx="8610600" cy="1524000"/>
          </a:xfrm>
          <a:custGeom>
            <a:avLst/>
            <a:gdLst>
              <a:gd name="connsiteX0" fmla="*/ 0 w 8610600"/>
              <a:gd name="connsiteY0" fmla="*/ 0 h 1323000"/>
              <a:gd name="connsiteX1" fmla="*/ 8610600 w 8610600"/>
              <a:gd name="connsiteY1" fmla="*/ 0 h 1323000"/>
              <a:gd name="connsiteX2" fmla="*/ 8610600 w 8610600"/>
              <a:gd name="connsiteY2" fmla="*/ 1323000 h 1323000"/>
              <a:gd name="connsiteX3" fmla="*/ 0 w 8610600"/>
              <a:gd name="connsiteY3" fmla="*/ 1323000 h 1323000"/>
              <a:gd name="connsiteX4" fmla="*/ 0 w 8610600"/>
              <a:gd name="connsiteY4" fmla="*/ 0 h 132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0600" h="1323000">
                <a:moveTo>
                  <a:pt x="0" y="0"/>
                </a:moveTo>
                <a:lnTo>
                  <a:pt x="8610600" y="0"/>
                </a:lnTo>
                <a:lnTo>
                  <a:pt x="8610600" y="1323000"/>
                </a:lnTo>
                <a:lnTo>
                  <a:pt x="0" y="1323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68278" tIns="499872" rIns="668278" bIns="85344" numCol="1" spcCol="1270" anchor="t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US" sz="1200" kern="1200" dirty="0" smtClean="0"/>
              <a:t>Android Malware and Public Exploits.</a:t>
            </a:r>
          </a:p>
          <a:p>
            <a:pPr marL="0" lvl="1" indent="-114300" algn="l" defTabSz="5334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US" sz="1200" kern="1200" dirty="0" smtClean="0"/>
              <a:t>Native Payload Analysis.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US" sz="1200" kern="1200" dirty="0" smtClean="0"/>
              <a:t>Android Banking Trojans.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US" sz="1200" kern="1200" dirty="0" smtClean="0"/>
              <a:t>Android Malware Heuristics.</a:t>
            </a:r>
            <a:endParaRPr lang="en-US" sz="1200" kern="1200" dirty="0"/>
          </a:p>
        </p:txBody>
      </p:sp>
      <p:sp>
        <p:nvSpPr>
          <p:cNvPr id="19" name="Freeform 18"/>
          <p:cNvSpPr/>
          <p:nvPr/>
        </p:nvSpPr>
        <p:spPr>
          <a:xfrm>
            <a:off x="967740" y="3181350"/>
            <a:ext cx="5715000" cy="304800"/>
          </a:xfrm>
          <a:custGeom>
            <a:avLst/>
            <a:gdLst>
              <a:gd name="connsiteX0" fmla="*/ 0 w 6027420"/>
              <a:gd name="connsiteY0" fmla="*/ 90675 h 544041"/>
              <a:gd name="connsiteX1" fmla="*/ 90675 w 6027420"/>
              <a:gd name="connsiteY1" fmla="*/ 0 h 544041"/>
              <a:gd name="connsiteX2" fmla="*/ 5936745 w 6027420"/>
              <a:gd name="connsiteY2" fmla="*/ 0 h 544041"/>
              <a:gd name="connsiteX3" fmla="*/ 6027420 w 6027420"/>
              <a:gd name="connsiteY3" fmla="*/ 90675 h 544041"/>
              <a:gd name="connsiteX4" fmla="*/ 6027420 w 6027420"/>
              <a:gd name="connsiteY4" fmla="*/ 453366 h 544041"/>
              <a:gd name="connsiteX5" fmla="*/ 5936745 w 6027420"/>
              <a:gd name="connsiteY5" fmla="*/ 544041 h 544041"/>
              <a:gd name="connsiteX6" fmla="*/ 90675 w 6027420"/>
              <a:gd name="connsiteY6" fmla="*/ 544041 h 544041"/>
              <a:gd name="connsiteX7" fmla="*/ 0 w 6027420"/>
              <a:gd name="connsiteY7" fmla="*/ 453366 h 544041"/>
              <a:gd name="connsiteX8" fmla="*/ 0 w 6027420"/>
              <a:gd name="connsiteY8" fmla="*/ 90675 h 544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27420" h="544041">
                <a:moveTo>
                  <a:pt x="0" y="90675"/>
                </a:moveTo>
                <a:cubicBezTo>
                  <a:pt x="0" y="40597"/>
                  <a:pt x="40597" y="0"/>
                  <a:pt x="90675" y="0"/>
                </a:cubicBezTo>
                <a:lnTo>
                  <a:pt x="5936745" y="0"/>
                </a:lnTo>
                <a:cubicBezTo>
                  <a:pt x="5986823" y="0"/>
                  <a:pt x="6027420" y="40597"/>
                  <a:pt x="6027420" y="90675"/>
                </a:cubicBezTo>
                <a:lnTo>
                  <a:pt x="6027420" y="453366"/>
                </a:lnTo>
                <a:cubicBezTo>
                  <a:pt x="6027420" y="503444"/>
                  <a:pt x="5986823" y="544041"/>
                  <a:pt x="5936745" y="544041"/>
                </a:cubicBezTo>
                <a:lnTo>
                  <a:pt x="90675" y="544041"/>
                </a:lnTo>
                <a:cubicBezTo>
                  <a:pt x="40597" y="544041"/>
                  <a:pt x="0" y="503444"/>
                  <a:pt x="0" y="453366"/>
                </a:cubicBezTo>
                <a:lnTo>
                  <a:pt x="0" y="9067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380" tIns="26558" rIns="254380" bIns="26558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noProof="0" dirty="0" smtClean="0"/>
              <a:t>Lesson 2				 (90 min)</a:t>
            </a: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977702822"/>
              </p:ext>
            </p:extLst>
          </p:nvPr>
        </p:nvGraphicFramePr>
        <p:xfrm>
          <a:off x="4267200" y="3790950"/>
          <a:ext cx="3810000" cy="622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5486400" y="4367540"/>
            <a:ext cx="1676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/>
              <a:t>(45 </a:t>
            </a:r>
            <a:r>
              <a:rPr lang="en-US" sz="1100" dirty="0" smtClean="0"/>
              <a:t>min each one)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5600700" y="2710190"/>
            <a:ext cx="1676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/>
              <a:t>(45 </a:t>
            </a:r>
            <a:r>
              <a:rPr lang="en-US" sz="1100" dirty="0" smtClean="0"/>
              <a:t>min each one)</a:t>
            </a:r>
            <a:endParaRPr lang="en-US" sz="1100" dirty="0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004513058"/>
              </p:ext>
            </p:extLst>
          </p:nvPr>
        </p:nvGraphicFramePr>
        <p:xfrm>
          <a:off x="4419600" y="2068502"/>
          <a:ext cx="3657600" cy="622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74217410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Calm before the storm (2008-2010)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mtClean="0"/>
              <a:t>Smartphone revolution started: </a:t>
            </a:r>
          </a:p>
          <a:p>
            <a:pPr lvl="1"/>
            <a:r>
              <a:rPr lang="en-US" smtClean="0"/>
              <a:t>Apple presented iPhone (iPhone OS 1.0) in 2007.</a:t>
            </a:r>
          </a:p>
          <a:p>
            <a:pPr lvl="1"/>
            <a:r>
              <a:rPr lang="en-US" smtClean="0"/>
              <a:t>HTC Dream (Android 1.0) released in 2008. </a:t>
            </a:r>
          </a:p>
          <a:p>
            <a:r>
              <a:rPr lang="en-US" smtClean="0"/>
              <a:t>Existing mobile operating system market share changed: </a:t>
            </a:r>
          </a:p>
          <a:p>
            <a:pPr lvl="1"/>
            <a:r>
              <a:rPr lang="en-US" smtClean="0"/>
              <a:t>Symbian (Nokia) going down. </a:t>
            </a:r>
          </a:p>
          <a:p>
            <a:pPr lvl="1"/>
            <a:r>
              <a:rPr lang="en-US" smtClean="0"/>
              <a:t>Windows Mobile (Microsoft) / Blackberry (RIM) going up.</a:t>
            </a:r>
          </a:p>
          <a:p>
            <a:r>
              <a:rPr lang="en-US" smtClean="0"/>
              <a:t>Cross-platform mobile malware (J2ME - Mostly SMS Trojans)</a:t>
            </a:r>
          </a:p>
          <a:p>
            <a:r>
              <a:rPr lang="en-US" smtClean="0"/>
              <a:t>New capabilities:</a:t>
            </a:r>
          </a:p>
          <a:p>
            <a:pPr lvl="1"/>
            <a:r>
              <a:rPr lang="en-US" smtClean="0"/>
              <a:t>Disable operating system mechanism (e.g. app signature check)</a:t>
            </a:r>
          </a:p>
          <a:p>
            <a:pPr lvl="1"/>
            <a:r>
              <a:rPr lang="en-US" smtClean="0"/>
              <a:t>Download other files from the Internet (downloader).</a:t>
            </a:r>
          </a:p>
          <a:p>
            <a:pPr lvl="1"/>
            <a:r>
              <a:rPr lang="en-US" smtClean="0"/>
              <a:t>Call paid services (</a:t>
            </a:r>
            <a:r>
              <a:rPr lang="en-US" err="1" smtClean="0"/>
              <a:t>SymbOS</a:t>
            </a:r>
            <a:r>
              <a:rPr lang="en-US" smtClean="0"/>
              <a:t> </a:t>
            </a:r>
            <a:r>
              <a:rPr lang="en-US" err="1" smtClean="0"/>
              <a:t>Porndial</a:t>
            </a:r>
            <a:r>
              <a:rPr lang="en-US" smtClean="0"/>
              <a:t> and J2ME </a:t>
            </a:r>
            <a:r>
              <a:rPr lang="en-US" err="1" smtClean="0"/>
              <a:t>Smofree</a:t>
            </a:r>
            <a:r>
              <a:rPr lang="en-US" smtClean="0"/>
              <a:t>)</a:t>
            </a:r>
          </a:p>
          <a:p>
            <a:pPr lvl="1"/>
            <a:r>
              <a:rPr lang="en-US" smtClean="0"/>
              <a:t>Polymorphism (WinCE </a:t>
            </a:r>
            <a:r>
              <a:rPr lang="en-US" err="1" smtClean="0"/>
              <a:t>PMCryptic</a:t>
            </a:r>
            <a:r>
              <a:rPr lang="en-US" smtClean="0"/>
              <a:t> - </a:t>
            </a:r>
            <a:r>
              <a:rPr lang="en-US" err="1" smtClean="0"/>
              <a:t>PoC</a:t>
            </a:r>
            <a:r>
              <a:rPr lang="en-US" smtClean="0"/>
              <a:t>)</a:t>
            </a:r>
          </a:p>
          <a:p>
            <a:pPr lvl="1"/>
            <a:endParaRPr lang="es-CL" smtClean="0"/>
          </a:p>
          <a:p>
            <a:pPr lvl="1"/>
            <a:endParaRPr lang="es-CL" smtClean="0"/>
          </a:p>
          <a:p>
            <a:pPr lvl="1"/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5764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Symbian worm </a:t>
            </a:r>
            <a:r>
              <a:rPr lang="en-US" err="1" smtClean="0"/>
              <a:t>yxes</a:t>
            </a:r>
            <a:r>
              <a:rPr lang="en-US" smtClean="0"/>
              <a:t>: the first mobile botnet?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8564387" cy="3733800"/>
          </a:xfrm>
        </p:spPr>
        <p:txBody>
          <a:bodyPr/>
          <a:lstStyle/>
          <a:p>
            <a:r>
              <a:rPr lang="en-US" smtClean="0"/>
              <a:t>Detected in 2009 targeting Symbian OS 9 and above.</a:t>
            </a:r>
          </a:p>
          <a:p>
            <a:r>
              <a:rPr lang="en-US" smtClean="0"/>
              <a:t>Spread via URL sent as SMS (novel distribution method).</a:t>
            </a:r>
          </a:p>
          <a:p>
            <a:r>
              <a:rPr lang="en-US" smtClean="0"/>
              <a:t>Signed with a valid digital certificate (not seen before).</a:t>
            </a:r>
          </a:p>
          <a:p>
            <a:r>
              <a:rPr lang="en-US" smtClean="0"/>
              <a:t>First to executes silent outgoing Internet communications (disabling UI dialogs).</a:t>
            </a:r>
          </a:p>
          <a:p>
            <a:r>
              <a:rPr lang="en-US" smtClean="0"/>
              <a:t>HTTP communication:</a:t>
            </a:r>
          </a:p>
          <a:p>
            <a:pPr lvl="1"/>
            <a:r>
              <a:rPr lang="en-US" smtClean="0"/>
              <a:t>Sent malware version and phone model</a:t>
            </a:r>
          </a:p>
          <a:p>
            <a:pPr lvl="1"/>
            <a:r>
              <a:rPr lang="en-US"/>
              <a:t>R</a:t>
            </a:r>
            <a:r>
              <a:rPr lang="en-US" smtClean="0"/>
              <a:t>esponds OK or with another Symbian package (malware silently installed).</a:t>
            </a:r>
          </a:p>
          <a:p>
            <a:pPr lvl="1"/>
            <a:r>
              <a:rPr lang="en-US" smtClean="0"/>
              <a:t>Exports contacts as </a:t>
            </a:r>
            <a:r>
              <a:rPr lang="en-US" err="1" smtClean="0"/>
              <a:t>vCards</a:t>
            </a:r>
            <a:r>
              <a:rPr lang="en-US" smtClean="0"/>
              <a:t> and sends the file, along with IMEI and IMSI, to a remote server.</a:t>
            </a:r>
          </a:p>
          <a:p>
            <a:r>
              <a:rPr lang="en-US" smtClean="0"/>
              <a:t>Anti-Debugging features: </a:t>
            </a:r>
          </a:p>
          <a:p>
            <a:pPr lvl="1"/>
            <a:r>
              <a:rPr lang="en-US" smtClean="0"/>
              <a:t>Kills system apps to avoid detection (</a:t>
            </a:r>
            <a:r>
              <a:rPr lang="en-US" err="1" smtClean="0"/>
              <a:t>ActiveFile</a:t>
            </a:r>
            <a:r>
              <a:rPr lang="en-US" smtClean="0"/>
              <a:t> app – File Explorer)</a:t>
            </a:r>
          </a:p>
          <a:p>
            <a:pPr lvl="1"/>
            <a:r>
              <a:rPr lang="en-US" smtClean="0"/>
              <a:t>Encrypted URLs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1893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Ikee</a:t>
            </a:r>
            <a:r>
              <a:rPr lang="en-US" dirty="0" smtClean="0"/>
              <a:t> - First </a:t>
            </a:r>
            <a:r>
              <a:rPr lang="en-US" dirty="0" err="1" smtClean="0"/>
              <a:t>ios</a:t>
            </a:r>
            <a:r>
              <a:rPr lang="en-US" dirty="0" smtClean="0"/>
              <a:t> malware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6125987" cy="3733800"/>
          </a:xfrm>
        </p:spPr>
        <p:txBody>
          <a:bodyPr/>
          <a:lstStyle/>
          <a:p>
            <a:r>
              <a:rPr lang="en-US" dirty="0" smtClean="0"/>
              <a:t>Discovered in November 2009 in Netherlands</a:t>
            </a:r>
          </a:p>
          <a:p>
            <a:r>
              <a:rPr lang="en-US" dirty="0" err="1" smtClean="0"/>
              <a:t>Jailbroken</a:t>
            </a:r>
            <a:r>
              <a:rPr lang="en-US" dirty="0" smtClean="0"/>
              <a:t> iPhones - $5 ransom to remove the malware</a:t>
            </a:r>
          </a:p>
          <a:p>
            <a:r>
              <a:rPr lang="en-US" dirty="0" smtClean="0"/>
              <a:t>Used default SSH password “alpine” to remotely infect users.</a:t>
            </a:r>
          </a:p>
          <a:p>
            <a:r>
              <a:rPr lang="en-US" dirty="0" smtClean="0"/>
              <a:t>2 days later, another variant appeared in Australia:</a:t>
            </a:r>
          </a:p>
          <a:p>
            <a:pPr lvl="1"/>
            <a:r>
              <a:rPr lang="en-US" dirty="0" smtClean="0"/>
              <a:t>Same SSH vulnerability.</a:t>
            </a:r>
          </a:p>
          <a:p>
            <a:pPr lvl="1"/>
            <a:r>
              <a:rPr lang="en-US" dirty="0" smtClean="0"/>
              <a:t>Self-propagating worm.</a:t>
            </a:r>
          </a:p>
          <a:p>
            <a:pPr lvl="1"/>
            <a:r>
              <a:rPr lang="en-US" dirty="0" smtClean="0"/>
              <a:t>Changes wallpaper to Rick Astley picture (</a:t>
            </a:r>
            <a:r>
              <a:rPr lang="en-US" dirty="0" err="1" smtClean="0"/>
              <a:t>Rickrolling</a:t>
            </a:r>
            <a:r>
              <a:rPr lang="en-US" dirty="0" smtClean="0"/>
              <a:t> meme)</a:t>
            </a:r>
          </a:p>
          <a:p>
            <a:r>
              <a:rPr lang="en-US" dirty="0" smtClean="0"/>
              <a:t>In November 18 a more malicious variant was discovered:</a:t>
            </a:r>
          </a:p>
          <a:p>
            <a:pPr lvl="1"/>
            <a:r>
              <a:rPr lang="en-US" dirty="0" smtClean="0"/>
              <a:t>Named </a:t>
            </a:r>
            <a:r>
              <a:rPr lang="en-US" dirty="0" err="1" smtClean="0"/>
              <a:t>iKee.B</a:t>
            </a:r>
            <a:r>
              <a:rPr lang="en-US" dirty="0" smtClean="0"/>
              <a:t> (or duh)</a:t>
            </a:r>
          </a:p>
          <a:p>
            <a:pPr lvl="1"/>
            <a:r>
              <a:rPr lang="en-US" dirty="0" smtClean="0"/>
              <a:t>Includes C&amp;C logic (first truly mobile botnet)</a:t>
            </a:r>
          </a:p>
          <a:p>
            <a:pPr lvl="2"/>
            <a:r>
              <a:rPr lang="en-US" dirty="0" smtClean="0"/>
              <a:t>Unique bot ID.</a:t>
            </a:r>
          </a:p>
          <a:p>
            <a:pPr lvl="2"/>
            <a:r>
              <a:rPr lang="en-US" dirty="0" smtClean="0"/>
              <a:t>iPhone shell scripts (shell commands).</a:t>
            </a:r>
          </a:p>
          <a:p>
            <a:pPr lvl="1"/>
            <a:r>
              <a:rPr lang="en-US" dirty="0" smtClean="0"/>
              <a:t>Includes code to leak SMS messages (feature disabled).</a:t>
            </a:r>
          </a:p>
          <a:p>
            <a:pPr lvl="1"/>
            <a:endParaRPr lang="es-CL" dirty="0" smtClean="0"/>
          </a:p>
          <a:p>
            <a:endParaRPr lang="es-CL" dirty="0" smtClean="0"/>
          </a:p>
          <a:p>
            <a:endParaRPr lang="es-C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pic>
        <p:nvPicPr>
          <p:cNvPr id="3074" name="Picture 2" descr="http://cdn-static.zdnet.com/i/story/60/80/004805/iphone_hacked_jailbroken_ss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066800"/>
            <a:ext cx="20701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553200" y="4248150"/>
            <a:ext cx="19812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t" anchorCtr="0" compatLnSpc="1">
            <a:prstTxWarp prst="textNoShape">
              <a:avLst/>
            </a:prstTxWarp>
          </a:bodyPr>
          <a:lstStyle>
            <a:lvl1pPr marL="172921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har char="•"/>
              <a:defRPr lang="en-US" sz="1600" b="0" i="0" dirty="0" smtClean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569523" indent="-22368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2pPr>
            <a:lvl3pPr marL="915363" indent="-172921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3pPr>
            <a:lvl4pPr marL="1311966" indent="-225272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4pPr>
            <a:lvl5pPr marL="1660979" indent="-22844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»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5pPr>
            <a:lvl6pPr marL="2117867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74755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31642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488531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1100" kern="0" smtClean="0"/>
              <a:t>Source: </a:t>
            </a:r>
            <a:r>
              <a:rPr lang="en-US" sz="1100" kern="0" smtClean="0">
                <a:hlinkClick r:id="rId4"/>
              </a:rPr>
              <a:t>ZDNet</a:t>
            </a:r>
            <a:endParaRPr lang="en-US" sz="1100" kern="0" smtClean="0"/>
          </a:p>
        </p:txBody>
      </p:sp>
    </p:spTree>
    <p:extLst>
      <p:ext uri="{BB962C8B-B14F-4D97-AF65-F5344CB8AC3E}">
        <p14:creationId xmlns:p14="http://schemas.microsoft.com/office/powerpoint/2010/main" val="18823635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iKee.b</a:t>
            </a:r>
            <a:r>
              <a:rPr lang="en-US" smtClean="0"/>
              <a:t> (duh) structural overview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pic>
        <p:nvPicPr>
          <p:cNvPr id="5122" name="Picture 2" descr="http://mtc.sri.com/iPhone/iPhone-Ar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971550"/>
            <a:ext cx="3900401" cy="341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3200400" y="4382602"/>
            <a:ext cx="21336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t" anchorCtr="0" compatLnSpc="1">
            <a:prstTxWarp prst="textNoShape">
              <a:avLst/>
            </a:prstTxWarp>
          </a:bodyPr>
          <a:lstStyle>
            <a:lvl1pPr marL="172921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har char="•"/>
              <a:defRPr lang="en-US" sz="1600" b="0" i="0" dirty="0" smtClean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569523" indent="-22368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2pPr>
            <a:lvl3pPr marL="915363" indent="-172921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3pPr>
            <a:lvl4pPr marL="1311966" indent="-225272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4pPr>
            <a:lvl5pPr marL="1660979" indent="-22844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»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5pPr>
            <a:lvl6pPr marL="2117867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74755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31642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488531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1100" kern="0" smtClean="0"/>
              <a:t>Source: </a:t>
            </a:r>
            <a:r>
              <a:rPr lang="en-US" sz="1100" kern="0" smtClean="0">
                <a:hlinkClick r:id="rId4"/>
              </a:rPr>
              <a:t>SRI International</a:t>
            </a:r>
            <a:endParaRPr lang="en-US" sz="1100" kern="0" smtClean="0"/>
          </a:p>
        </p:txBody>
      </p:sp>
    </p:spTree>
    <p:extLst>
      <p:ext uri="{BB962C8B-B14F-4D97-AF65-F5344CB8AC3E}">
        <p14:creationId xmlns:p14="http://schemas.microsoft.com/office/powerpoint/2010/main" val="270857652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first android malware in the wild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err="1" smtClean="0"/>
              <a:t>FakePlayer</a:t>
            </a:r>
            <a:r>
              <a:rPr lang="en-US" smtClean="0"/>
              <a:t>:</a:t>
            </a:r>
          </a:p>
          <a:p>
            <a:pPr lvl="1"/>
            <a:r>
              <a:rPr lang="en-US" smtClean="0"/>
              <a:t>Found in the wild in August 2010.</a:t>
            </a:r>
          </a:p>
          <a:p>
            <a:pPr lvl="1"/>
            <a:r>
              <a:rPr lang="en-US" smtClean="0"/>
              <a:t>Very simple and limited functionality.</a:t>
            </a:r>
          </a:p>
          <a:p>
            <a:pPr lvl="1"/>
            <a:r>
              <a:rPr lang="en-US" smtClean="0"/>
              <a:t>Pretends to be a media player application.</a:t>
            </a:r>
          </a:p>
          <a:p>
            <a:pPr lvl="1"/>
            <a:r>
              <a:rPr lang="en-US" smtClean="0"/>
              <a:t>SMS Trojan:</a:t>
            </a:r>
          </a:p>
          <a:p>
            <a:pPr lvl="2"/>
            <a:r>
              <a:rPr lang="en-US" smtClean="0"/>
              <a:t>Sends SMS messages to premium-rate numbers.</a:t>
            </a:r>
          </a:p>
          <a:p>
            <a:pPr lvl="2"/>
            <a:r>
              <a:rPr lang="en-US" smtClean="0"/>
              <a:t>Payload executed in the background without user’s consent.</a:t>
            </a:r>
          </a:p>
          <a:p>
            <a:pPr lvl="1"/>
            <a:r>
              <a:rPr lang="en-US" smtClean="0"/>
              <a:t>Russian victims (limited impact).</a:t>
            </a:r>
          </a:p>
          <a:p>
            <a:pPr lvl="1"/>
            <a:r>
              <a:rPr lang="en-US" smtClean="0"/>
              <a:t>Unknown distribution method (not in Android Market).</a:t>
            </a:r>
          </a:p>
          <a:p>
            <a:r>
              <a:rPr lang="en-US" err="1" smtClean="0"/>
              <a:t>Tapsnake</a:t>
            </a:r>
            <a:r>
              <a:rPr lang="en-US" smtClean="0"/>
              <a:t>:</a:t>
            </a:r>
          </a:p>
          <a:p>
            <a:pPr lvl="1"/>
            <a:r>
              <a:rPr lang="en-US" smtClean="0"/>
              <a:t>Found at almost same time as </a:t>
            </a:r>
            <a:r>
              <a:rPr lang="en-US" err="1" smtClean="0"/>
              <a:t>FakePlayer</a:t>
            </a:r>
            <a:r>
              <a:rPr lang="en-US" smtClean="0"/>
              <a:t> (August 16).</a:t>
            </a:r>
          </a:p>
          <a:p>
            <a:pPr lvl="1"/>
            <a:r>
              <a:rPr lang="en-US" smtClean="0"/>
              <a:t>First Android malware found in Android Market (now Google Play).</a:t>
            </a:r>
          </a:p>
          <a:p>
            <a:pPr lvl="1"/>
            <a:r>
              <a:rPr lang="en-US" smtClean="0"/>
              <a:t>Tracks GPS coordinates and sends to a remote server.</a:t>
            </a:r>
          </a:p>
          <a:p>
            <a:pPr lvl="1"/>
            <a:r>
              <a:rPr lang="en-US" smtClean="0"/>
              <a:t>Service running in the background started after boot (novel feature)</a:t>
            </a:r>
          </a:p>
          <a:p>
            <a:endParaRPr lang="es-CL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0165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Android malware revolution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Mobile botnets and repackaged apps in official and third-party app stores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574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mtClean="0"/>
              <a:t>Android malware REVOLUTION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2819400" y="4382602"/>
            <a:ext cx="33528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t" anchorCtr="0" compatLnSpc="1">
            <a:prstTxWarp prst="textNoShape">
              <a:avLst/>
            </a:prstTxWarp>
          </a:bodyPr>
          <a:lstStyle>
            <a:lvl1pPr marL="172921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har char="•"/>
              <a:defRPr lang="en-US" sz="1600" b="0" i="0" dirty="0" smtClean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569523" indent="-22368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2pPr>
            <a:lvl3pPr marL="915363" indent="-172921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3pPr>
            <a:lvl4pPr marL="1311966" indent="-225272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4pPr>
            <a:lvl5pPr marL="1660979" indent="-22844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»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5pPr>
            <a:lvl6pPr marL="2117867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74755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31642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488531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1100" kern="0" smtClean="0"/>
              <a:t>Source: </a:t>
            </a:r>
            <a:r>
              <a:rPr lang="en-US" sz="1100" kern="0" smtClean="0">
                <a:hlinkClick r:id="rId3"/>
              </a:rPr>
              <a:t>McAfee Threats Report Fourth Quarter 2011</a:t>
            </a:r>
            <a:endParaRPr lang="en-US" sz="1100" kern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4" y="1047750"/>
            <a:ext cx="5000625" cy="329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0255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Geinimi</a:t>
            </a:r>
            <a:r>
              <a:rPr lang="en-US" smtClean="0"/>
              <a:t> – first android botnet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mtClean="0"/>
              <a:t>Found December 2010 (after Christmas) </a:t>
            </a:r>
          </a:p>
          <a:p>
            <a:r>
              <a:rPr lang="en-US" smtClean="0"/>
              <a:t>Distributed in third-party markets in China.</a:t>
            </a:r>
          </a:p>
          <a:p>
            <a:r>
              <a:rPr lang="en-US" smtClean="0"/>
              <a:t>First “repackaged” Android malware.</a:t>
            </a:r>
          </a:p>
          <a:p>
            <a:r>
              <a:rPr lang="en-US" smtClean="0"/>
              <a:t>Leaks sensitive information to a remote server:</a:t>
            </a:r>
          </a:p>
          <a:p>
            <a:pPr lvl="1"/>
            <a:r>
              <a:rPr lang="en-US" smtClean="0"/>
              <a:t>Location coordinates (GPS).</a:t>
            </a:r>
          </a:p>
          <a:p>
            <a:pPr lvl="1"/>
            <a:r>
              <a:rPr lang="en-US" smtClean="0"/>
              <a:t>Device identifiers (IMEI and IMSI).</a:t>
            </a:r>
          </a:p>
          <a:p>
            <a:pPr lvl="1"/>
            <a:r>
              <a:rPr lang="en-US" smtClean="0"/>
              <a:t>List of installed applications.</a:t>
            </a:r>
          </a:p>
          <a:p>
            <a:r>
              <a:rPr lang="en-US" smtClean="0"/>
              <a:t>Download additional APKs</a:t>
            </a:r>
          </a:p>
          <a:p>
            <a:r>
              <a:rPr lang="en-US" smtClean="0"/>
              <a:t>Prompt the user to uninstall an application.</a:t>
            </a:r>
          </a:p>
          <a:p>
            <a:r>
              <a:rPr lang="en-US" smtClean="0"/>
              <a:t>Executes commands sent by a remote C&amp;C server.</a:t>
            </a:r>
          </a:p>
          <a:p>
            <a:endParaRPr lang="es-CL" smtClean="0"/>
          </a:p>
          <a:p>
            <a:endParaRPr lang="es-CL" smtClean="0"/>
          </a:p>
          <a:p>
            <a:pPr lvl="1"/>
            <a:endParaRPr lang="es-CL" smtClean="0"/>
          </a:p>
          <a:p>
            <a:endParaRPr lang="es-CL" smtClean="0"/>
          </a:p>
          <a:p>
            <a:endParaRPr lang="es-CL" smtClean="0"/>
          </a:p>
          <a:p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2417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Genimi</a:t>
            </a:r>
            <a:r>
              <a:rPr lang="en-US" smtClean="0"/>
              <a:t> – sophisticated features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mtClean="0"/>
              <a:t>Communication using TCP sockets:</a:t>
            </a:r>
          </a:p>
          <a:p>
            <a:pPr lvl="1"/>
            <a:r>
              <a:rPr lang="en-US" smtClean="0"/>
              <a:t>Malware designed to work with multiple instances in the same device.</a:t>
            </a:r>
          </a:p>
          <a:p>
            <a:pPr lvl="1"/>
            <a:r>
              <a:rPr lang="en-US" smtClean="0"/>
              <a:t>If a newer variant is installed, the older variant no longer works.</a:t>
            </a:r>
          </a:p>
          <a:p>
            <a:r>
              <a:rPr lang="en-US" smtClean="0"/>
              <a:t>Encryption (56-bit DES):</a:t>
            </a:r>
          </a:p>
          <a:p>
            <a:pPr lvl="1"/>
            <a:r>
              <a:rPr lang="en-US" smtClean="0"/>
              <a:t>Communication with the C&amp;C server.</a:t>
            </a:r>
          </a:p>
          <a:p>
            <a:pPr lvl="1"/>
            <a:r>
              <a:rPr lang="en-US" smtClean="0"/>
              <a:t>Clear-text commands.</a:t>
            </a:r>
          </a:p>
          <a:p>
            <a:pPr lvl="1"/>
            <a:r>
              <a:rPr lang="en-US" smtClean="0"/>
              <a:t>Strings in the binary.</a:t>
            </a:r>
          </a:p>
          <a:p>
            <a:pPr lvl="1"/>
            <a:r>
              <a:rPr lang="en-US" smtClean="0"/>
              <a:t>Values in </a:t>
            </a:r>
            <a:r>
              <a:rPr lang="en-US" err="1" smtClean="0"/>
              <a:t>SharedPreferences</a:t>
            </a:r>
            <a:r>
              <a:rPr lang="en-US" smtClean="0"/>
              <a:t> (internal </a:t>
            </a:r>
            <a:r>
              <a:rPr lang="en-US" err="1" smtClean="0"/>
              <a:t>config</a:t>
            </a:r>
            <a:r>
              <a:rPr lang="en-US" smtClean="0"/>
              <a:t> file).</a:t>
            </a:r>
          </a:p>
          <a:p>
            <a:r>
              <a:rPr lang="en-US" smtClean="0"/>
              <a:t>Early attempt to silently install an app (using pm install).</a:t>
            </a:r>
          </a:p>
          <a:p>
            <a:r>
              <a:rPr lang="en-US" smtClean="0"/>
              <a:t>C&amp;C Commands: </a:t>
            </a:r>
            <a:r>
              <a:rPr lang="en-US" err="1" smtClean="0"/>
              <a:t>dsms</a:t>
            </a:r>
            <a:r>
              <a:rPr lang="en-US" smtClean="0"/>
              <a:t>, </a:t>
            </a:r>
            <a:r>
              <a:rPr lang="en-US" err="1" smtClean="0"/>
              <a:t>smsrecord</a:t>
            </a:r>
            <a:r>
              <a:rPr lang="en-US" smtClean="0"/>
              <a:t>, call, </a:t>
            </a:r>
            <a:r>
              <a:rPr lang="en-US" err="1" smtClean="0"/>
              <a:t>showurl</a:t>
            </a:r>
            <a:r>
              <a:rPr lang="en-US" smtClean="0"/>
              <a:t>, install, </a:t>
            </a:r>
            <a:r>
              <a:rPr lang="en-US" err="1" smtClean="0"/>
              <a:t>updateHost</a:t>
            </a:r>
            <a:r>
              <a:rPr lang="en-US" smtClean="0"/>
              <a:t>, </a:t>
            </a:r>
            <a:r>
              <a:rPr lang="en-US" err="1" smtClean="0"/>
              <a:t>changeFrequency</a:t>
            </a:r>
            <a:r>
              <a:rPr lang="en-US" smtClean="0"/>
              <a:t>, </a:t>
            </a:r>
            <a:r>
              <a:rPr lang="en-US" err="1" smtClean="0"/>
              <a:t>applist</a:t>
            </a:r>
            <a:r>
              <a:rPr lang="en-US" smtClean="0"/>
              <a:t>, </a:t>
            </a:r>
            <a:r>
              <a:rPr lang="en-US" err="1" smtClean="0"/>
              <a:t>contactlist</a:t>
            </a:r>
            <a:r>
              <a:rPr lang="en-US" smtClean="0"/>
              <a:t>.</a:t>
            </a:r>
          </a:p>
          <a:p>
            <a:pPr lvl="1"/>
            <a:endParaRPr lang="es-CL" smtClean="0"/>
          </a:p>
          <a:p>
            <a:pPr lvl="1"/>
            <a:endParaRPr lang="es-CL" smtClean="0"/>
          </a:p>
          <a:p>
            <a:endParaRPr lang="es-CL" smtClean="0"/>
          </a:p>
          <a:p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075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PJAPPS – Interception of SMS messages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2" y="971550"/>
            <a:ext cx="8030988" cy="3733800"/>
          </a:xfrm>
        </p:spPr>
        <p:txBody>
          <a:bodyPr/>
          <a:lstStyle/>
          <a:p>
            <a:r>
              <a:rPr lang="en-US" smtClean="0"/>
              <a:t>Found February 2011 targeting Chinese users.</a:t>
            </a:r>
          </a:p>
          <a:p>
            <a:r>
              <a:rPr lang="en-US" smtClean="0"/>
              <a:t>Similar to </a:t>
            </a:r>
            <a:r>
              <a:rPr lang="en-US" err="1" smtClean="0"/>
              <a:t>Geinimi</a:t>
            </a:r>
            <a:r>
              <a:rPr lang="en-US" smtClean="0"/>
              <a:t>:</a:t>
            </a:r>
          </a:p>
          <a:p>
            <a:pPr lvl="1"/>
            <a:r>
              <a:rPr lang="en-US" smtClean="0"/>
              <a:t>Repackaged legitimate applications in third-party markets.</a:t>
            </a:r>
          </a:p>
          <a:p>
            <a:pPr lvl="1"/>
            <a:r>
              <a:rPr lang="en-US" smtClean="0"/>
              <a:t>Mobile botnet.</a:t>
            </a:r>
          </a:p>
          <a:p>
            <a:r>
              <a:rPr lang="en-US" smtClean="0"/>
              <a:t>One of the first malware families to intercept incoming SMS messages:</a:t>
            </a:r>
          </a:p>
          <a:p>
            <a:endParaRPr lang="es-CL" smtClean="0"/>
          </a:p>
          <a:p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647951"/>
            <a:ext cx="529145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8920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General agenda </a:t>
            </a:r>
            <a:r>
              <a:rPr lang="es-CL" dirty="0" err="1" smtClean="0"/>
              <a:t>Week</a:t>
            </a:r>
            <a:r>
              <a:rPr lang="es-CL" dirty="0" smtClean="0"/>
              <a:t> 9</a:t>
            </a:r>
            <a:endParaRPr lang="es-C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28600" y="895350"/>
            <a:ext cx="8610600" cy="2057400"/>
          </a:xfrm>
          <a:custGeom>
            <a:avLst/>
            <a:gdLst>
              <a:gd name="connsiteX0" fmla="*/ 0 w 8610600"/>
              <a:gd name="connsiteY0" fmla="*/ 0 h 1701000"/>
              <a:gd name="connsiteX1" fmla="*/ 8610600 w 8610600"/>
              <a:gd name="connsiteY1" fmla="*/ 0 h 1701000"/>
              <a:gd name="connsiteX2" fmla="*/ 8610600 w 8610600"/>
              <a:gd name="connsiteY2" fmla="*/ 1701000 h 1701000"/>
              <a:gd name="connsiteX3" fmla="*/ 0 w 8610600"/>
              <a:gd name="connsiteY3" fmla="*/ 1701000 h 1701000"/>
              <a:gd name="connsiteX4" fmla="*/ 0 w 8610600"/>
              <a:gd name="connsiteY4" fmla="*/ 0 h 170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0600" h="1701000">
                <a:moveTo>
                  <a:pt x="0" y="0"/>
                </a:moveTo>
                <a:lnTo>
                  <a:pt x="8610600" y="0"/>
                </a:lnTo>
                <a:lnTo>
                  <a:pt x="8610600" y="1701000"/>
                </a:lnTo>
                <a:lnTo>
                  <a:pt x="0" y="1701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68278" tIns="499872" rIns="668278" bIns="85344" numCol="1" spcCol="1270" anchor="t" anchorCtr="0">
            <a:noAutofit/>
          </a:bodyPr>
          <a:lstStyle/>
          <a:p>
            <a:pPr marL="171450" lvl="1" indent="-114300" defTabSz="5334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GB" sz="1200" dirty="0"/>
              <a:t>Dynamic and remote code </a:t>
            </a:r>
            <a:r>
              <a:rPr lang="en-GB" sz="1200" dirty="0" smtClean="0"/>
              <a:t>execution (</a:t>
            </a:r>
            <a:r>
              <a:rPr lang="en-GB" sz="1200" dirty="0" err="1" smtClean="0"/>
              <a:t>DexClassLoader</a:t>
            </a:r>
            <a:r>
              <a:rPr lang="en-GB" sz="1200" dirty="0" smtClean="0"/>
              <a:t>, Reflection, </a:t>
            </a:r>
            <a:r>
              <a:rPr lang="en-GB" sz="1200" dirty="0" err="1" smtClean="0"/>
              <a:t>addJavascriptInterface</a:t>
            </a:r>
            <a:r>
              <a:rPr lang="en-GB" sz="1200" dirty="0" smtClean="0"/>
              <a:t>)</a:t>
            </a:r>
            <a:endParaRPr lang="en-GB" sz="1200" dirty="0"/>
          </a:p>
          <a:p>
            <a:pPr marL="171450" lvl="1" indent="-114300" defTabSz="5334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GB" sz="1200" dirty="0"/>
              <a:t>Android </a:t>
            </a:r>
            <a:r>
              <a:rPr lang="en-GB" sz="1200" dirty="0" smtClean="0"/>
              <a:t>Obfuscation (</a:t>
            </a:r>
            <a:r>
              <a:rPr lang="en-GB" sz="1200" dirty="0" err="1" smtClean="0"/>
              <a:t>ProGuard</a:t>
            </a:r>
            <a:r>
              <a:rPr lang="en-GB" sz="1200" dirty="0" smtClean="0"/>
              <a:t>, </a:t>
            </a:r>
            <a:r>
              <a:rPr lang="en-GB" sz="1200" dirty="0" err="1" smtClean="0"/>
              <a:t>DexGuard</a:t>
            </a:r>
            <a:r>
              <a:rPr lang="en-GB" sz="1200" dirty="0" smtClean="0"/>
              <a:t>)</a:t>
            </a:r>
            <a:endParaRPr lang="en-GB" sz="1200" dirty="0"/>
          </a:p>
          <a:p>
            <a:pPr marL="171450" lvl="1" indent="-114300" defTabSz="5334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GB" sz="1200" dirty="0"/>
              <a:t>Server-side polymorphic malware</a:t>
            </a:r>
          </a:p>
          <a:p>
            <a:pPr marL="171450" lvl="1" indent="-114300" defTabSz="5334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GB" sz="1200" dirty="0" smtClean="0"/>
              <a:t>Android </a:t>
            </a:r>
            <a:r>
              <a:rPr lang="en-GB" sz="1200" dirty="0" err="1" smtClean="0"/>
              <a:t>Bootkits</a:t>
            </a:r>
            <a:endParaRPr lang="en-GB" sz="1200" dirty="0"/>
          </a:p>
        </p:txBody>
      </p:sp>
      <p:sp>
        <p:nvSpPr>
          <p:cNvPr id="17" name="Freeform 16"/>
          <p:cNvSpPr/>
          <p:nvPr/>
        </p:nvSpPr>
        <p:spPr>
          <a:xfrm>
            <a:off x="967740" y="971550"/>
            <a:ext cx="5715000" cy="304800"/>
          </a:xfrm>
          <a:custGeom>
            <a:avLst/>
            <a:gdLst>
              <a:gd name="connsiteX0" fmla="*/ 0 w 6027420"/>
              <a:gd name="connsiteY0" fmla="*/ 82907 h 497430"/>
              <a:gd name="connsiteX1" fmla="*/ 82907 w 6027420"/>
              <a:gd name="connsiteY1" fmla="*/ 0 h 497430"/>
              <a:gd name="connsiteX2" fmla="*/ 5944513 w 6027420"/>
              <a:gd name="connsiteY2" fmla="*/ 0 h 497430"/>
              <a:gd name="connsiteX3" fmla="*/ 6027420 w 6027420"/>
              <a:gd name="connsiteY3" fmla="*/ 82907 h 497430"/>
              <a:gd name="connsiteX4" fmla="*/ 6027420 w 6027420"/>
              <a:gd name="connsiteY4" fmla="*/ 414523 h 497430"/>
              <a:gd name="connsiteX5" fmla="*/ 5944513 w 6027420"/>
              <a:gd name="connsiteY5" fmla="*/ 497430 h 497430"/>
              <a:gd name="connsiteX6" fmla="*/ 82907 w 6027420"/>
              <a:gd name="connsiteY6" fmla="*/ 497430 h 497430"/>
              <a:gd name="connsiteX7" fmla="*/ 0 w 6027420"/>
              <a:gd name="connsiteY7" fmla="*/ 414523 h 497430"/>
              <a:gd name="connsiteX8" fmla="*/ 0 w 6027420"/>
              <a:gd name="connsiteY8" fmla="*/ 82907 h 49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27420" h="497430">
                <a:moveTo>
                  <a:pt x="0" y="82907"/>
                </a:moveTo>
                <a:cubicBezTo>
                  <a:pt x="0" y="37119"/>
                  <a:pt x="37119" y="0"/>
                  <a:pt x="82907" y="0"/>
                </a:cubicBezTo>
                <a:lnTo>
                  <a:pt x="5944513" y="0"/>
                </a:lnTo>
                <a:cubicBezTo>
                  <a:pt x="5990301" y="0"/>
                  <a:pt x="6027420" y="37119"/>
                  <a:pt x="6027420" y="82907"/>
                </a:cubicBezTo>
                <a:lnTo>
                  <a:pt x="6027420" y="414523"/>
                </a:lnTo>
                <a:cubicBezTo>
                  <a:pt x="6027420" y="460311"/>
                  <a:pt x="5990301" y="497430"/>
                  <a:pt x="5944513" y="497430"/>
                </a:cubicBezTo>
                <a:lnTo>
                  <a:pt x="82907" y="497430"/>
                </a:lnTo>
                <a:cubicBezTo>
                  <a:pt x="37119" y="497430"/>
                  <a:pt x="0" y="460311"/>
                  <a:pt x="0" y="414523"/>
                </a:cubicBezTo>
                <a:lnTo>
                  <a:pt x="0" y="8290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2105" tIns="24283" rIns="252105" bIns="24283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noProof="0" dirty="0" smtClean="0"/>
              <a:t>Lesson 3				(90 </a:t>
            </a:r>
            <a:r>
              <a:rPr lang="en-US" sz="1800" kern="1200" noProof="0" dirty="0" err="1" smtClean="0"/>
              <a:t>mins</a:t>
            </a:r>
            <a:r>
              <a:rPr lang="en-US" sz="1800" kern="1200" noProof="0" dirty="0" smtClean="0"/>
              <a:t>)</a:t>
            </a:r>
            <a:endParaRPr lang="en-US" sz="1800" kern="1200" noProof="0" dirty="0"/>
          </a:p>
        </p:txBody>
      </p:sp>
      <p:sp>
        <p:nvSpPr>
          <p:cNvPr id="18" name="Freeform 17"/>
          <p:cNvSpPr/>
          <p:nvPr/>
        </p:nvSpPr>
        <p:spPr>
          <a:xfrm>
            <a:off x="228600" y="3105150"/>
            <a:ext cx="8610600" cy="1600200"/>
          </a:xfrm>
          <a:custGeom>
            <a:avLst/>
            <a:gdLst>
              <a:gd name="connsiteX0" fmla="*/ 0 w 8610600"/>
              <a:gd name="connsiteY0" fmla="*/ 0 h 1323000"/>
              <a:gd name="connsiteX1" fmla="*/ 8610600 w 8610600"/>
              <a:gd name="connsiteY1" fmla="*/ 0 h 1323000"/>
              <a:gd name="connsiteX2" fmla="*/ 8610600 w 8610600"/>
              <a:gd name="connsiteY2" fmla="*/ 1323000 h 1323000"/>
              <a:gd name="connsiteX3" fmla="*/ 0 w 8610600"/>
              <a:gd name="connsiteY3" fmla="*/ 1323000 h 1323000"/>
              <a:gd name="connsiteX4" fmla="*/ 0 w 8610600"/>
              <a:gd name="connsiteY4" fmla="*/ 0 h 132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0600" h="1323000">
                <a:moveTo>
                  <a:pt x="0" y="0"/>
                </a:moveTo>
                <a:lnTo>
                  <a:pt x="8610600" y="0"/>
                </a:lnTo>
                <a:lnTo>
                  <a:pt x="8610600" y="1323000"/>
                </a:lnTo>
                <a:lnTo>
                  <a:pt x="0" y="1323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68278" tIns="499872" rIns="668278" bIns="85344" numCol="1" spcCol="1270" anchor="t" anchorCtr="0">
            <a:noAutofit/>
          </a:bodyPr>
          <a:lstStyle/>
          <a:p>
            <a:pPr marL="114300" lvl="1" indent="-114300" defTabSz="5334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FontTx/>
              <a:buChar char="••"/>
            </a:pPr>
            <a:r>
              <a:rPr lang="en-GB" sz="1200" dirty="0"/>
              <a:t>Android “Master Key” vulnerability</a:t>
            </a:r>
          </a:p>
          <a:p>
            <a:pPr marL="114300" lvl="1" indent="-114300" algn="l" defTabSz="5334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US" sz="1200" kern="1200" dirty="0" smtClean="0"/>
              <a:t>Android </a:t>
            </a:r>
            <a:r>
              <a:rPr lang="en-US" sz="1200" kern="1200" dirty="0" err="1" smtClean="0"/>
              <a:t>FakeID</a:t>
            </a:r>
            <a:r>
              <a:rPr lang="en-US" sz="1200" kern="1200" dirty="0" smtClean="0"/>
              <a:t> Vulnerability</a:t>
            </a:r>
            <a:endParaRPr lang="en-US" sz="1200" kern="1200" dirty="0"/>
          </a:p>
          <a:p>
            <a:pPr marL="0" lvl="1" indent="-114300" algn="l" defTabSz="533400">
              <a:lnSpc>
                <a:spcPct val="90000"/>
              </a:lnSpc>
              <a:spcBef>
                <a:spcPts val="600"/>
              </a:spcBef>
              <a:spcAft>
                <a:spcPct val="15000"/>
              </a:spcAft>
              <a:buChar char="••"/>
            </a:pPr>
            <a:r>
              <a:rPr lang="en-US" sz="1200" kern="1200" dirty="0" smtClean="0"/>
              <a:t>Android </a:t>
            </a:r>
            <a:r>
              <a:rPr lang="en-US" sz="1200" kern="1200" dirty="0" err="1" smtClean="0"/>
              <a:t>Ransomware</a:t>
            </a:r>
            <a:endParaRPr lang="en-US" sz="1200" dirty="0"/>
          </a:p>
        </p:txBody>
      </p:sp>
      <p:sp>
        <p:nvSpPr>
          <p:cNvPr id="19" name="Freeform 18"/>
          <p:cNvSpPr/>
          <p:nvPr/>
        </p:nvSpPr>
        <p:spPr>
          <a:xfrm>
            <a:off x="967740" y="3181350"/>
            <a:ext cx="5715000" cy="304800"/>
          </a:xfrm>
          <a:custGeom>
            <a:avLst/>
            <a:gdLst>
              <a:gd name="connsiteX0" fmla="*/ 0 w 6027420"/>
              <a:gd name="connsiteY0" fmla="*/ 90675 h 544041"/>
              <a:gd name="connsiteX1" fmla="*/ 90675 w 6027420"/>
              <a:gd name="connsiteY1" fmla="*/ 0 h 544041"/>
              <a:gd name="connsiteX2" fmla="*/ 5936745 w 6027420"/>
              <a:gd name="connsiteY2" fmla="*/ 0 h 544041"/>
              <a:gd name="connsiteX3" fmla="*/ 6027420 w 6027420"/>
              <a:gd name="connsiteY3" fmla="*/ 90675 h 544041"/>
              <a:gd name="connsiteX4" fmla="*/ 6027420 w 6027420"/>
              <a:gd name="connsiteY4" fmla="*/ 453366 h 544041"/>
              <a:gd name="connsiteX5" fmla="*/ 5936745 w 6027420"/>
              <a:gd name="connsiteY5" fmla="*/ 544041 h 544041"/>
              <a:gd name="connsiteX6" fmla="*/ 90675 w 6027420"/>
              <a:gd name="connsiteY6" fmla="*/ 544041 h 544041"/>
              <a:gd name="connsiteX7" fmla="*/ 0 w 6027420"/>
              <a:gd name="connsiteY7" fmla="*/ 453366 h 544041"/>
              <a:gd name="connsiteX8" fmla="*/ 0 w 6027420"/>
              <a:gd name="connsiteY8" fmla="*/ 90675 h 544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27420" h="544041">
                <a:moveTo>
                  <a:pt x="0" y="90675"/>
                </a:moveTo>
                <a:cubicBezTo>
                  <a:pt x="0" y="40597"/>
                  <a:pt x="40597" y="0"/>
                  <a:pt x="90675" y="0"/>
                </a:cubicBezTo>
                <a:lnTo>
                  <a:pt x="5936745" y="0"/>
                </a:lnTo>
                <a:cubicBezTo>
                  <a:pt x="5986823" y="0"/>
                  <a:pt x="6027420" y="40597"/>
                  <a:pt x="6027420" y="90675"/>
                </a:cubicBezTo>
                <a:lnTo>
                  <a:pt x="6027420" y="453366"/>
                </a:lnTo>
                <a:cubicBezTo>
                  <a:pt x="6027420" y="503444"/>
                  <a:pt x="5986823" y="544041"/>
                  <a:pt x="5936745" y="544041"/>
                </a:cubicBezTo>
                <a:lnTo>
                  <a:pt x="90675" y="544041"/>
                </a:lnTo>
                <a:cubicBezTo>
                  <a:pt x="40597" y="544041"/>
                  <a:pt x="0" y="503444"/>
                  <a:pt x="0" y="453366"/>
                </a:cubicBezTo>
                <a:lnTo>
                  <a:pt x="0" y="9067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4380" tIns="26558" rIns="254380" bIns="26558" numCol="1" spcCol="1270" anchor="ctr" anchorCtr="0">
            <a:noAutofit/>
          </a:bodyPr>
          <a:lstStyle/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noProof="0" dirty="0" smtClean="0"/>
              <a:t>Lesson 4				(90 </a:t>
            </a:r>
            <a:r>
              <a:rPr lang="en-US" sz="1800" kern="1200" noProof="0" dirty="0" err="1" smtClean="0"/>
              <a:t>mins</a:t>
            </a:r>
            <a:r>
              <a:rPr lang="en-US" sz="1800" kern="1200" noProof="0" dirty="0" smtClean="0"/>
              <a:t>)</a:t>
            </a: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129140192"/>
              </p:ext>
            </p:extLst>
          </p:nvPr>
        </p:nvGraphicFramePr>
        <p:xfrm>
          <a:off x="4267200" y="3790950"/>
          <a:ext cx="3810000" cy="622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/>
          <p:cNvSpPr/>
          <p:nvPr/>
        </p:nvSpPr>
        <p:spPr>
          <a:xfrm>
            <a:off x="5486400" y="4367540"/>
            <a:ext cx="1676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/>
              <a:t>(45 </a:t>
            </a:r>
            <a:r>
              <a:rPr lang="en-US" sz="1100" dirty="0" smtClean="0"/>
              <a:t>min each one)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5486400" y="2691140"/>
            <a:ext cx="1676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/>
              <a:t>(45 </a:t>
            </a:r>
            <a:r>
              <a:rPr lang="en-US" sz="1100" dirty="0" smtClean="0"/>
              <a:t>min each one)</a:t>
            </a:r>
            <a:endParaRPr lang="en-US" sz="1100" dirty="0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927470630"/>
              </p:ext>
            </p:extLst>
          </p:nvPr>
        </p:nvGraphicFramePr>
        <p:xfrm>
          <a:off x="4495800" y="2068502"/>
          <a:ext cx="3657600" cy="622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864673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DroidDream</a:t>
            </a:r>
            <a:r>
              <a:rPr lang="en-US" smtClean="0"/>
              <a:t> – The Android market Nightmare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2" y="971550"/>
            <a:ext cx="7497587" cy="3733800"/>
          </a:xfrm>
        </p:spPr>
        <p:txBody>
          <a:bodyPr/>
          <a:lstStyle/>
          <a:p>
            <a:r>
              <a:rPr lang="en-US" smtClean="0"/>
              <a:t>Found by </a:t>
            </a:r>
            <a:r>
              <a:rPr lang="en-US" err="1" smtClean="0"/>
              <a:t>Reddit</a:t>
            </a:r>
            <a:r>
              <a:rPr lang="en-US" smtClean="0"/>
              <a:t> user “</a:t>
            </a:r>
            <a:r>
              <a:rPr lang="en-US" err="1" smtClean="0"/>
              <a:t>Lompolo</a:t>
            </a:r>
            <a:r>
              <a:rPr lang="en-US" smtClean="0"/>
              <a:t>” in March 2011.</a:t>
            </a:r>
          </a:p>
          <a:p>
            <a:r>
              <a:rPr lang="en-US" smtClean="0"/>
              <a:t>21 repackaged apps uploaded to the Android Market by developer “</a:t>
            </a:r>
            <a:r>
              <a:rPr lang="en-US" err="1" smtClean="0"/>
              <a:t>Myournet</a:t>
            </a:r>
            <a:r>
              <a:rPr lang="en-US" smtClean="0"/>
              <a:t>”.</a:t>
            </a:r>
          </a:p>
          <a:p>
            <a:r>
              <a:rPr lang="en-US" smtClean="0"/>
              <a:t>More than 50 applications found repackaged with </a:t>
            </a:r>
            <a:r>
              <a:rPr lang="en-US" err="1" smtClean="0"/>
              <a:t>DroidDream</a:t>
            </a:r>
            <a:r>
              <a:rPr lang="en-US" smtClean="0"/>
              <a:t>.</a:t>
            </a:r>
          </a:p>
          <a:p>
            <a:r>
              <a:rPr lang="en-US" smtClean="0"/>
              <a:t>Simple XOR obfuscation (embedded key).</a:t>
            </a:r>
          </a:p>
          <a:p>
            <a:r>
              <a:rPr lang="en-US" smtClean="0"/>
              <a:t>Attempts to root device using two public exploits:</a:t>
            </a:r>
          </a:p>
          <a:p>
            <a:pPr lvl="1"/>
            <a:r>
              <a:rPr lang="en-US" smtClean="0"/>
              <a:t>“</a:t>
            </a:r>
            <a:r>
              <a:rPr lang="en-US" err="1" smtClean="0"/>
              <a:t>exploid</a:t>
            </a:r>
            <a:r>
              <a:rPr lang="en-US" smtClean="0"/>
              <a:t>” – vulnerability in </a:t>
            </a:r>
            <a:r>
              <a:rPr lang="en-US" err="1" smtClean="0"/>
              <a:t>udev</a:t>
            </a:r>
            <a:r>
              <a:rPr lang="en-US" smtClean="0"/>
              <a:t> event handling.</a:t>
            </a:r>
          </a:p>
          <a:p>
            <a:pPr lvl="1"/>
            <a:r>
              <a:rPr lang="en-US" smtClean="0"/>
              <a:t>“</a:t>
            </a:r>
            <a:r>
              <a:rPr lang="en-US" err="1" smtClean="0"/>
              <a:t>rageagainsthecage</a:t>
            </a:r>
            <a:r>
              <a:rPr lang="en-US" smtClean="0"/>
              <a:t>” – vulnerability in </a:t>
            </a:r>
            <a:r>
              <a:rPr lang="en-US" err="1" smtClean="0"/>
              <a:t>adb</a:t>
            </a:r>
            <a:r>
              <a:rPr lang="en-US" smtClean="0"/>
              <a:t>.</a:t>
            </a:r>
          </a:p>
          <a:p>
            <a:r>
              <a:rPr lang="en-US" smtClean="0"/>
              <a:t>If root, silently installs APK (hidden as </a:t>
            </a:r>
            <a:r>
              <a:rPr lang="en-US" err="1" smtClean="0"/>
              <a:t>sqlite.db</a:t>
            </a:r>
            <a:r>
              <a:rPr lang="en-US" smtClean="0"/>
              <a:t>) in system partition</a:t>
            </a:r>
          </a:p>
          <a:p>
            <a:pPr lvl="1"/>
            <a:r>
              <a:rPr lang="en-US" smtClean="0"/>
              <a:t>Downloads more applications.</a:t>
            </a:r>
          </a:p>
          <a:p>
            <a:r>
              <a:rPr lang="en-US" smtClean="0"/>
              <a:t>Novel contributions:</a:t>
            </a:r>
          </a:p>
          <a:p>
            <a:pPr lvl="1"/>
            <a:r>
              <a:rPr lang="en-US" smtClean="0"/>
              <a:t>First malware found in the Android Market (50K to 200K installs in four days).</a:t>
            </a:r>
          </a:p>
          <a:p>
            <a:pPr lvl="1"/>
            <a:r>
              <a:rPr lang="en-US" smtClean="0"/>
              <a:t>Introduced the use of publicly disclosed exploits to gain root privileges.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7915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google reaction – remote kill switch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6049787" cy="3733800"/>
          </a:xfrm>
        </p:spPr>
        <p:txBody>
          <a:bodyPr/>
          <a:lstStyle/>
          <a:p>
            <a:r>
              <a:rPr lang="en-US" smtClean="0"/>
              <a:t>First public reaction from Google about an Android Security threat:</a:t>
            </a:r>
          </a:p>
          <a:p>
            <a:pPr lvl="1"/>
            <a:r>
              <a:rPr lang="en-US" smtClean="0"/>
              <a:t>All malicious apps removed from the Android Market.</a:t>
            </a:r>
          </a:p>
          <a:p>
            <a:pPr lvl="1"/>
            <a:r>
              <a:rPr lang="en-US" smtClean="0"/>
              <a:t>Malicious developer accounts suspended.</a:t>
            </a:r>
          </a:p>
          <a:p>
            <a:pPr lvl="1"/>
            <a:r>
              <a:rPr lang="en-US" smtClean="0"/>
              <a:t>Remote removal of malicious apps from affected devices (kill switch)</a:t>
            </a:r>
          </a:p>
          <a:p>
            <a:pPr lvl="1"/>
            <a:r>
              <a:rPr lang="en-US" smtClean="0"/>
              <a:t>Automatic download and install of “Android Market Security Tool” March 2011 to patch exploit without user’s intervention.</a:t>
            </a:r>
          </a:p>
          <a:p>
            <a:r>
              <a:rPr lang="en-US" smtClean="0"/>
              <a:t>Malware authors took advantage of the fix (</a:t>
            </a:r>
            <a:r>
              <a:rPr lang="en-US" err="1" smtClean="0"/>
              <a:t>BgServ</a:t>
            </a:r>
            <a:r>
              <a:rPr lang="en-US" smtClean="0"/>
              <a:t>):</a:t>
            </a:r>
          </a:p>
          <a:p>
            <a:pPr lvl="1"/>
            <a:r>
              <a:rPr lang="en-US" smtClean="0"/>
              <a:t>Android Market Security tool repackaged with malicious code.</a:t>
            </a:r>
          </a:p>
          <a:p>
            <a:pPr lvl="1"/>
            <a:r>
              <a:rPr lang="en-US" smtClean="0"/>
              <a:t>Sends SMS messages instructed by a C&amp;C server.</a:t>
            </a:r>
          </a:p>
          <a:p>
            <a:pPr lvl="1"/>
            <a:r>
              <a:rPr lang="en-US" smtClean="0"/>
              <a:t>Intercepts incoming SMS messages from a specific number.</a:t>
            </a:r>
          </a:p>
          <a:p>
            <a:pPr lvl="1"/>
            <a:r>
              <a:rPr lang="en-US" smtClean="0"/>
              <a:t>Targets Chinese telecom carriers (10086 and 10010).</a:t>
            </a:r>
          </a:p>
          <a:p>
            <a:pPr lvl="1"/>
            <a:r>
              <a:rPr lang="en-US" smtClean="0"/>
              <a:t>Injected code based on a Google Code project.</a:t>
            </a:r>
          </a:p>
          <a:p>
            <a:pPr lvl="1"/>
            <a:r>
              <a:rPr lang="en-US" smtClean="0"/>
              <a:t>Signed with a private key posted in a tutorial blog post.</a:t>
            </a:r>
          </a:p>
          <a:p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pic>
        <p:nvPicPr>
          <p:cNvPr id="3074" name="Picture 2" descr="http://sophosnews.files.wordpress.com/2011/03/android-security-tool.jpg?w=64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971550"/>
            <a:ext cx="2058809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705600" y="4324350"/>
            <a:ext cx="19812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t" anchorCtr="0" compatLnSpc="1">
            <a:prstTxWarp prst="textNoShape">
              <a:avLst/>
            </a:prstTxWarp>
          </a:bodyPr>
          <a:lstStyle>
            <a:lvl1pPr marL="172921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har char="•"/>
              <a:defRPr lang="en-US" sz="1600" b="0" i="0" dirty="0" smtClean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569523" indent="-22368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2pPr>
            <a:lvl3pPr marL="915363" indent="-172921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3pPr>
            <a:lvl4pPr marL="1311966" indent="-225272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4pPr>
            <a:lvl5pPr marL="1660979" indent="-22844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»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5pPr>
            <a:lvl6pPr marL="2117867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74755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31642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488531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1100" kern="0" smtClean="0"/>
              <a:t>Source: </a:t>
            </a:r>
            <a:r>
              <a:rPr lang="en-US" sz="1100" kern="0" smtClean="0">
                <a:hlinkClick r:id="rId4"/>
              </a:rPr>
              <a:t>Sophos</a:t>
            </a:r>
            <a:endParaRPr lang="en-US" sz="1100" kern="0" smtClean="0"/>
          </a:p>
        </p:txBody>
      </p:sp>
    </p:spTree>
    <p:extLst>
      <p:ext uri="{BB962C8B-B14F-4D97-AF65-F5344CB8AC3E}">
        <p14:creationId xmlns:p14="http://schemas.microsoft.com/office/powerpoint/2010/main" val="395610472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Android fundamentals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Android Architecture, App Components, Intents and Android Manifest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6436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Android architecture</a:t>
            </a:r>
            <a:endParaRPr lang="en-US"/>
          </a:p>
        </p:txBody>
      </p:sp>
      <p:pic>
        <p:nvPicPr>
          <p:cNvPr id="7170" name="Picture 2" descr="http://upload.wikimedia.org/wikipedia/commons/thumb/a/af/Android-System-Architecture.svg/500px-Android-System-Architectur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86437"/>
            <a:ext cx="3704897" cy="30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source.android.com/devices/images/system-architectu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57591"/>
            <a:ext cx="3200400" cy="365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40621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 smtClean="0"/>
              <a:t>Dalvik</a:t>
            </a:r>
            <a:r>
              <a:rPr lang="es-CL" dirty="0" smtClean="0"/>
              <a:t> virtual machine (Android &lt;5.0)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2" y="971550"/>
            <a:ext cx="7421387" cy="3733800"/>
          </a:xfrm>
        </p:spPr>
        <p:txBody>
          <a:bodyPr/>
          <a:lstStyle/>
          <a:p>
            <a:r>
              <a:rPr lang="en-US" dirty="0" smtClean="0"/>
              <a:t>Designed for devices with constrained processing power, memory and storage.</a:t>
            </a:r>
          </a:p>
          <a:p>
            <a:r>
              <a:rPr lang="en-US" dirty="0" smtClean="0"/>
              <a:t>Sandboxed environment for security, performance and reliability,</a:t>
            </a:r>
          </a:p>
          <a:p>
            <a:r>
              <a:rPr lang="en-US" dirty="0" smtClean="0"/>
              <a:t>Written so devices can </a:t>
            </a:r>
            <a:r>
              <a:rPr lang="en-US" dirty="0"/>
              <a:t>r</a:t>
            </a:r>
            <a:r>
              <a:rPr lang="en-US" dirty="0" smtClean="0"/>
              <a:t>un multiple VMs efficiently.</a:t>
            </a:r>
          </a:p>
          <a:p>
            <a:r>
              <a:rPr lang="en-US" dirty="0"/>
              <a:t>Register-based Virtual Machine:</a:t>
            </a:r>
          </a:p>
          <a:p>
            <a:pPr lvl="1"/>
            <a:r>
              <a:rPr lang="en-US" dirty="0" smtClean="0"/>
              <a:t>Better performance than stack-based VM (Java).</a:t>
            </a:r>
          </a:p>
          <a:p>
            <a:pPr lvl="1"/>
            <a:r>
              <a:rPr lang="en-US" dirty="0" smtClean="0"/>
              <a:t>Less executed instructions than stack-based VM.</a:t>
            </a:r>
          </a:p>
          <a:p>
            <a:r>
              <a:rPr lang="en-US" dirty="0" smtClean="0"/>
              <a:t>Executes files in the </a:t>
            </a:r>
            <a:r>
              <a:rPr lang="en-US" dirty="0" err="1" smtClean="0"/>
              <a:t>Dalvik</a:t>
            </a:r>
            <a:r>
              <a:rPr lang="en-US" dirty="0" smtClean="0"/>
              <a:t> Executable (.</a:t>
            </a:r>
            <a:r>
              <a:rPr lang="en-US" dirty="0" err="1" smtClean="0"/>
              <a:t>dex</a:t>
            </a:r>
            <a:r>
              <a:rPr lang="en-US" dirty="0" smtClean="0"/>
              <a:t>) format:</a:t>
            </a:r>
          </a:p>
          <a:p>
            <a:pPr lvl="1"/>
            <a:r>
              <a:rPr lang="en-US" dirty="0" smtClean="0"/>
              <a:t>Java code is compiled into several .class files (Java </a:t>
            </a:r>
            <a:r>
              <a:rPr lang="en-US" dirty="0" err="1" smtClean="0"/>
              <a:t>bytecode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.class files are transformed into the .</a:t>
            </a:r>
            <a:r>
              <a:rPr lang="en-US" dirty="0" err="1" smtClean="0"/>
              <a:t>dex</a:t>
            </a:r>
            <a:r>
              <a:rPr lang="en-US" dirty="0" smtClean="0"/>
              <a:t> format by the “</a:t>
            </a:r>
            <a:r>
              <a:rPr lang="en-US" dirty="0" err="1" smtClean="0"/>
              <a:t>dx”tool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Dalvik</a:t>
            </a:r>
            <a:r>
              <a:rPr lang="en-US" dirty="0" smtClean="0"/>
              <a:t> Executable Format:</a:t>
            </a:r>
          </a:p>
          <a:p>
            <a:pPr lvl="1"/>
            <a:r>
              <a:rPr lang="en-US" dirty="0" smtClean="0"/>
              <a:t>Constants (fields, methods, class, strings) of all classes mixed together.</a:t>
            </a:r>
          </a:p>
          <a:p>
            <a:pPr lvl="1"/>
            <a:r>
              <a:rPr lang="en-US" dirty="0" smtClean="0"/>
              <a:t>Duplication of constants across .class files is eliminated in the .</a:t>
            </a:r>
            <a:r>
              <a:rPr lang="en-US" dirty="0" err="1" smtClean="0"/>
              <a:t>dex</a:t>
            </a:r>
            <a:r>
              <a:rPr lang="en-US" dirty="0" smtClean="0"/>
              <a:t> format.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871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mtClean="0"/>
              <a:t>java vs </a:t>
            </a:r>
            <a:r>
              <a:rPr lang="es-CL" err="1" smtClean="0"/>
              <a:t>dalvik</a:t>
            </a:r>
            <a:r>
              <a:rPr lang="es-CL" smtClean="0"/>
              <a:t> </a:t>
            </a:r>
            <a:r>
              <a:rPr lang="es-CL" err="1" smtClean="0"/>
              <a:t>bytecode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2514600" y="4382602"/>
            <a:ext cx="33528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t" anchorCtr="0" compatLnSpc="1">
            <a:prstTxWarp prst="textNoShape">
              <a:avLst/>
            </a:prstTxWarp>
          </a:bodyPr>
          <a:lstStyle>
            <a:lvl1pPr marL="172921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har char="•"/>
              <a:defRPr lang="en-US" sz="1600" b="0" i="0" dirty="0" smtClean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569523" indent="-22368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2pPr>
            <a:lvl3pPr marL="915363" indent="-172921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3pPr>
            <a:lvl4pPr marL="1311966" indent="-225272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4pPr>
            <a:lvl5pPr marL="1660979" indent="-22844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»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5pPr>
            <a:lvl6pPr marL="2117867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74755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31642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488531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1100" kern="0" smtClean="0"/>
              <a:t>Source: </a:t>
            </a:r>
            <a:r>
              <a:rPr lang="en-US" sz="1100">
                <a:hlinkClick r:id="rId3"/>
              </a:rPr>
              <a:t>Michael </a:t>
            </a:r>
            <a:r>
              <a:rPr lang="en-US" sz="1100" err="1" smtClean="0">
                <a:hlinkClick r:id="rId3"/>
              </a:rPr>
              <a:t>Spreitzenbarth</a:t>
            </a:r>
            <a:r>
              <a:rPr lang="en-US" sz="1100" smtClean="0">
                <a:hlinkClick r:id="rId3"/>
              </a:rPr>
              <a:t> Blog</a:t>
            </a:r>
            <a:endParaRPr lang="en-US" sz="1100" kern="0" smtClean="0"/>
          </a:p>
        </p:txBody>
      </p:sp>
      <p:pic>
        <p:nvPicPr>
          <p:cNvPr id="3074" name="Picture 2" descr="http://forensics.spreitzenbarth.de/wp-content/uploads/2012/08/JVM_vs_DV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2" y="1047750"/>
            <a:ext cx="5972175" cy="324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7075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Android </a:t>
            </a:r>
            <a:r>
              <a:rPr lang="es-CL" dirty="0" err="1" smtClean="0"/>
              <a:t>runtime</a:t>
            </a:r>
            <a:r>
              <a:rPr lang="es-CL" dirty="0" smtClean="0"/>
              <a:t> (</a:t>
            </a:r>
            <a:r>
              <a:rPr lang="es-CL" dirty="0" err="1" smtClean="0"/>
              <a:t>android</a:t>
            </a:r>
            <a:r>
              <a:rPr lang="es-CL" dirty="0" smtClean="0"/>
              <a:t> &gt; 4.4)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2" y="971550"/>
            <a:ext cx="7421387" cy="37338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Ahead-of-time </a:t>
            </a:r>
            <a:r>
              <a:rPr lang="en-US" dirty="0"/>
              <a:t>(AOT) </a:t>
            </a:r>
            <a:r>
              <a:rPr lang="en-US" dirty="0" smtClean="0"/>
              <a:t>compilation</a:t>
            </a:r>
          </a:p>
          <a:p>
            <a:pPr lvl="1"/>
            <a:r>
              <a:rPr lang="en-US" dirty="0"/>
              <a:t>ART compiles apps using the on-device </a:t>
            </a:r>
            <a:r>
              <a:rPr lang="en-US" b="1" dirty="0"/>
              <a:t>dex2oat</a:t>
            </a:r>
            <a:r>
              <a:rPr lang="en-US" dirty="0"/>
              <a:t> tool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DEX files converted to ELF files (native)</a:t>
            </a:r>
          </a:p>
          <a:p>
            <a:r>
              <a:rPr lang="en-US" dirty="0"/>
              <a:t>Improved garbage collection</a:t>
            </a:r>
          </a:p>
          <a:p>
            <a:r>
              <a:rPr lang="en-US" dirty="0" smtClean="0"/>
              <a:t>Development </a:t>
            </a:r>
            <a:r>
              <a:rPr lang="en-US" dirty="0"/>
              <a:t>and debugging </a:t>
            </a:r>
            <a:r>
              <a:rPr lang="en-US" dirty="0" smtClean="0"/>
              <a:t>improvements</a:t>
            </a:r>
          </a:p>
          <a:p>
            <a:pPr lvl="1"/>
            <a:r>
              <a:rPr lang="en-US" dirty="0"/>
              <a:t>Support for sampling profiler</a:t>
            </a:r>
          </a:p>
          <a:p>
            <a:pPr lvl="1"/>
            <a:r>
              <a:rPr lang="en-US" dirty="0"/>
              <a:t>Support for more debugging </a:t>
            </a:r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diagnostic detail in exceptions and crash reports</a:t>
            </a:r>
          </a:p>
          <a:p>
            <a:r>
              <a:rPr lang="en-US" dirty="0" smtClean="0"/>
              <a:t>Preview of ART is available in 4.4 and 5.0 replaced </a:t>
            </a:r>
            <a:r>
              <a:rPr lang="en-US" dirty="0" err="1" smtClean="0"/>
              <a:t>Dalvik</a:t>
            </a:r>
            <a:r>
              <a:rPr lang="en-US" dirty="0" smtClean="0"/>
              <a:t> with ART </a:t>
            </a:r>
            <a:r>
              <a:rPr lang="en-US" dirty="0" err="1" smtClean="0"/>
              <a:t>enterly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2478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comparation</a:t>
            </a:r>
            <a:r>
              <a:rPr lang="en-US" dirty="0" smtClean="0"/>
              <a:t> of </a:t>
            </a:r>
            <a:r>
              <a:rPr lang="en-US" dirty="0" err="1" smtClean="0"/>
              <a:t>Dalvik</a:t>
            </a:r>
            <a:r>
              <a:rPr lang="en-US" dirty="0" smtClean="0"/>
              <a:t> and art architectures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pic>
        <p:nvPicPr>
          <p:cNvPr id="13314" name="Picture 2" descr="http://upload.wikimedia.org/wikipedia/commons/2/25/ART_vi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873174"/>
            <a:ext cx="4114800" cy="374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" y="4514166"/>
            <a:ext cx="2514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5E6A71"/>
                </a:solidFill>
                <a:latin typeface="Franklin Gothic Book" pitchFamily="34" charset="0"/>
              </a:rPr>
              <a:t>Author: </a:t>
            </a:r>
            <a:r>
              <a:rPr lang="en-US" sz="800" u="sng" dirty="0" err="1">
                <a:hlinkClick r:id="rId3" tooltip="User:MjolnirPants"/>
              </a:rPr>
              <a:t>MjolnirPants</a:t>
            </a:r>
            <a:endParaRPr lang="en-US" sz="800" dirty="0" smtClean="0">
              <a:solidFill>
                <a:srgbClr val="5E6A71"/>
              </a:solidFill>
              <a:latin typeface="Franklin Gothic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8345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sandboxing in Android vs </a:t>
            </a:r>
            <a:r>
              <a:rPr lang="en-US" dirty="0" err="1" smtClean="0"/>
              <a:t>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7072138" cy="3886200"/>
          </a:xfrm>
        </p:spPr>
        <p:txBody>
          <a:bodyPr/>
          <a:lstStyle/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pPr marL="0" indent="0">
              <a:buNone/>
            </a:pPr>
            <a:endParaRPr lang="en-US" smtClean="0"/>
          </a:p>
          <a:p>
            <a:pPr marL="0" indent="0" algn="ctr">
              <a:buNone/>
            </a:pPr>
            <a:endParaRPr lang="en-US" smtClean="0"/>
          </a:p>
          <a:p>
            <a:pPr marL="0" indent="0" algn="ctr">
              <a:buNone/>
            </a:pPr>
            <a:r>
              <a:rPr lang="en-US" sz="1200" smtClean="0"/>
              <a:t>Source: </a:t>
            </a:r>
            <a:r>
              <a:rPr lang="en-US" sz="1200" smtClean="0">
                <a:hlinkClick r:id="rId3"/>
              </a:rPr>
              <a:t>C. Enrique Ortiz - IBM</a:t>
            </a:r>
            <a:endParaRPr lang="en-US" sz="12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87224"/>
            <a:ext cx="4588627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027" y="987224"/>
            <a:ext cx="4038600" cy="345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39833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Android application components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mtClean="0"/>
              <a:t>Activities (UIs): Single screen with an user interface.</a:t>
            </a:r>
          </a:p>
          <a:p>
            <a:pPr lvl="1"/>
            <a:r>
              <a:rPr lang="en-US" smtClean="0"/>
              <a:t>Used to design user interfaces to including phishing attacks.</a:t>
            </a:r>
          </a:p>
          <a:p>
            <a:r>
              <a:rPr lang="en-US" smtClean="0"/>
              <a:t>Services: Runs in the background without user interface.</a:t>
            </a:r>
          </a:p>
          <a:p>
            <a:pPr lvl="1"/>
            <a:r>
              <a:rPr lang="en-US" smtClean="0"/>
              <a:t>Can be seen by the user if they are currently running (settings).</a:t>
            </a:r>
          </a:p>
          <a:p>
            <a:pPr lvl="1"/>
            <a:r>
              <a:rPr lang="en-US" smtClean="0"/>
              <a:t>Legitimate use and used by malware and ad networks.</a:t>
            </a:r>
            <a:endParaRPr lang="es-CL" smtClean="0"/>
          </a:p>
          <a:p>
            <a:r>
              <a:rPr lang="en-US" smtClean="0"/>
              <a:t>Broadcast Receivers: Responds to system-wide broadcast announcements</a:t>
            </a:r>
          </a:p>
          <a:p>
            <a:pPr lvl="1"/>
            <a:r>
              <a:rPr lang="en-US" err="1" smtClean="0"/>
              <a:t>android.intent.action.BOOT_COMPLETED</a:t>
            </a:r>
            <a:endParaRPr lang="en-US" smtClean="0"/>
          </a:p>
          <a:p>
            <a:pPr lvl="1"/>
            <a:r>
              <a:rPr lang="en-US" err="1" smtClean="0"/>
              <a:t>android.provider.Telephony.SMS_RECEIVED</a:t>
            </a:r>
            <a:endParaRPr lang="en-US" smtClean="0"/>
          </a:p>
          <a:p>
            <a:r>
              <a:rPr lang="en-US" smtClean="0"/>
              <a:t>Content Providers: Manage shared app data.</a:t>
            </a:r>
          </a:p>
          <a:p>
            <a:pPr lvl="1"/>
            <a:r>
              <a:rPr lang="en-US" smtClean="0"/>
              <a:t>Some system apps use to store sensitive information (e.g. contacts)</a:t>
            </a:r>
          </a:p>
          <a:p>
            <a:pPr lvl="1"/>
            <a:r>
              <a:rPr lang="en-US" smtClean="0"/>
              <a:t>Component not commonly used by malware authors.</a:t>
            </a:r>
            <a:endParaRPr lang="es-CL"/>
          </a:p>
          <a:p>
            <a:pPr lvl="1"/>
            <a:endParaRPr lang="es-CL" smtClean="0"/>
          </a:p>
          <a:p>
            <a:pPr lvl="1"/>
            <a:endParaRPr lang="es-CL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674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Mobile security overview Agenda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en-GB" sz="1800" dirty="0" smtClean="0"/>
              <a:t>Mobile Networks Evolution</a:t>
            </a:r>
          </a:p>
          <a:p>
            <a:pPr lvl="1">
              <a:buFont typeface="Arial" pitchFamily="34" charset="0"/>
              <a:buChar char="•"/>
            </a:pPr>
            <a:r>
              <a:rPr lang="en-GB" sz="1800" dirty="0" smtClean="0"/>
              <a:t>Mobile OS </a:t>
            </a:r>
            <a:r>
              <a:rPr lang="en-GB" sz="1800" dirty="0"/>
              <a:t>Overview: Platforms and Security</a:t>
            </a:r>
            <a:endParaRPr lang="en-GB" sz="1800" dirty="0" smtClean="0"/>
          </a:p>
          <a:p>
            <a:pPr lvl="2">
              <a:buFont typeface="Arial" pitchFamily="34" charset="0"/>
              <a:buChar char="•"/>
            </a:pPr>
            <a:r>
              <a:rPr lang="en-GB" sz="1800" dirty="0"/>
              <a:t>Execution Environments</a:t>
            </a:r>
          </a:p>
          <a:p>
            <a:pPr lvl="2">
              <a:buFont typeface="Arial" pitchFamily="34" charset="0"/>
              <a:buChar char="•"/>
            </a:pPr>
            <a:r>
              <a:rPr lang="en-GB" sz="1800" dirty="0"/>
              <a:t>Security Features</a:t>
            </a:r>
          </a:p>
          <a:p>
            <a:pPr lvl="2">
              <a:buFont typeface="Arial" pitchFamily="34" charset="0"/>
              <a:buChar char="•"/>
            </a:pPr>
            <a:r>
              <a:rPr lang="en-GB" sz="1800" dirty="0"/>
              <a:t>System Security Bypass</a:t>
            </a:r>
          </a:p>
          <a:p>
            <a:pPr lvl="1">
              <a:buFont typeface="Arial" pitchFamily="34" charset="0"/>
              <a:buChar char="•"/>
            </a:pPr>
            <a:r>
              <a:rPr lang="en-US" sz="1800" dirty="0" smtClean="0"/>
              <a:t>Mobile Malware Genesis</a:t>
            </a:r>
          </a:p>
          <a:p>
            <a:pPr lvl="1">
              <a:buFont typeface="Arial" pitchFamily="34" charset="0"/>
              <a:buChar char="•"/>
            </a:pPr>
            <a:r>
              <a:rPr lang="en-US" sz="1800" dirty="0" smtClean="0"/>
              <a:t>Calm Before the Storm</a:t>
            </a:r>
          </a:p>
          <a:p>
            <a:pPr lvl="1">
              <a:buFont typeface="Arial" pitchFamily="34" charset="0"/>
              <a:buChar char="•"/>
            </a:pPr>
            <a:r>
              <a:rPr lang="en-US" sz="1800" dirty="0" smtClean="0"/>
              <a:t>Android Malware Revolution</a:t>
            </a:r>
          </a:p>
          <a:p>
            <a:pPr lvl="1">
              <a:buFont typeface="Arial" pitchFamily="34" charset="0"/>
              <a:buChar char="•"/>
            </a:pPr>
            <a:r>
              <a:rPr lang="es-CL" sz="1800" dirty="0" smtClean="0"/>
              <a:t>Android </a:t>
            </a:r>
            <a:r>
              <a:rPr lang="es-CL" sz="1800" dirty="0"/>
              <a:t>Fundamentals</a:t>
            </a:r>
            <a:endParaRPr lang="en-GB" sz="1800" dirty="0"/>
          </a:p>
          <a:p>
            <a:pPr lvl="1">
              <a:buFont typeface="Arial" pitchFamily="34" charset="0"/>
              <a:buChar char="•"/>
            </a:pPr>
            <a:r>
              <a:rPr lang="en-GB" sz="1800" dirty="0" smtClean="0"/>
              <a:t>Practical </a:t>
            </a:r>
            <a:r>
              <a:rPr lang="en-GB" sz="1800" dirty="0"/>
              <a:t>Experience</a:t>
            </a:r>
          </a:p>
          <a:p>
            <a:pPr lvl="1">
              <a:buFont typeface="Arial" pitchFamily="34" charset="0"/>
              <a:buChar char="•"/>
            </a:pPr>
            <a:endParaRPr lang="en-GB" sz="1800" dirty="0" smtClean="0"/>
          </a:p>
          <a:p>
            <a:pPr lvl="1">
              <a:buFont typeface="Arial" pitchFamily="34" charset="0"/>
              <a:buChar char="•"/>
            </a:pPr>
            <a:endParaRPr lang="en-GB" sz="1800" dirty="0" smtClean="0"/>
          </a:p>
          <a:p>
            <a:pPr lvl="1">
              <a:buFont typeface="Arial" pitchFamily="34" charset="0"/>
              <a:buChar char="•"/>
            </a:pPr>
            <a:endParaRPr lang="en-GB" sz="1800" dirty="0" smtClean="0"/>
          </a:p>
          <a:p>
            <a:pPr lvl="1">
              <a:buFont typeface="Arial" pitchFamily="34" charset="0"/>
              <a:buChar char="•"/>
            </a:pPr>
            <a:endParaRPr lang="en-GB" sz="1800" dirty="0" smtClean="0"/>
          </a:p>
          <a:p>
            <a:pPr lvl="1">
              <a:buFont typeface="Arial" pitchFamily="34" charset="0"/>
              <a:buChar char="•"/>
            </a:pPr>
            <a:endParaRPr lang="en-GB" sz="1800" dirty="0" smtClean="0"/>
          </a:p>
          <a:p>
            <a:pPr lvl="2">
              <a:buFont typeface="Arial" pitchFamily="34" charset="0"/>
              <a:buChar char="•"/>
            </a:pPr>
            <a:endParaRPr lang="en-GB" sz="2100" dirty="0"/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74922455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Android inter-process communication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2" y="971550"/>
            <a:ext cx="8030988" cy="3733800"/>
          </a:xfrm>
        </p:spPr>
        <p:txBody>
          <a:bodyPr/>
          <a:lstStyle/>
          <a:p>
            <a:r>
              <a:rPr lang="en-US" smtClean="0"/>
              <a:t>Official (Android – Approved by Google)</a:t>
            </a:r>
          </a:p>
          <a:p>
            <a:pPr lvl="1"/>
            <a:r>
              <a:rPr lang="en-US" smtClean="0"/>
              <a:t>Content Providers: Expose data to other processes (Photos, Videos, Databases)</a:t>
            </a:r>
          </a:p>
          <a:p>
            <a:pPr lvl="1"/>
            <a:r>
              <a:rPr lang="en-US" smtClean="0"/>
              <a:t>Intents: Messages between Android apps.</a:t>
            </a:r>
          </a:p>
          <a:p>
            <a:pPr lvl="1"/>
            <a:r>
              <a:rPr lang="en-US" smtClean="0"/>
              <a:t>Binder: Allows one Android process to call a routine in another Android process.</a:t>
            </a:r>
          </a:p>
          <a:p>
            <a:r>
              <a:rPr lang="en-US" smtClean="0"/>
              <a:t>Non-Official (Unix-Type IPC Mechanisms)</a:t>
            </a:r>
          </a:p>
          <a:p>
            <a:pPr lvl="1"/>
            <a:r>
              <a:rPr lang="en-US" smtClean="0"/>
              <a:t>Signals: A process can send signals to processes with the same UID and GID or in the same process group.</a:t>
            </a:r>
          </a:p>
          <a:p>
            <a:pPr lvl="1"/>
            <a:r>
              <a:rPr lang="en-US" smtClean="0"/>
              <a:t>Pipes: Unidirectional byte-streams.</a:t>
            </a:r>
          </a:p>
          <a:p>
            <a:pPr lvl="1"/>
            <a:r>
              <a:rPr lang="en-US" smtClean="0"/>
              <a:t>Sockets: Bidirectional byte-streams.</a:t>
            </a:r>
          </a:p>
          <a:p>
            <a:pPr lvl="1"/>
            <a:r>
              <a:rPr lang="en-US" smtClean="0"/>
              <a:t>Message queues: Process can write a message to the queue that is readable for other processes.</a:t>
            </a:r>
          </a:p>
          <a:p>
            <a:pPr lvl="1"/>
            <a:r>
              <a:rPr lang="en-US" smtClean="0"/>
              <a:t>Semaphores: Shared variable that can be read and written by many processes.</a:t>
            </a:r>
          </a:p>
          <a:p>
            <a:pPr lvl="1"/>
            <a:r>
              <a:rPr lang="en-US" smtClean="0"/>
              <a:t>Shared Memory: Location in system memory that can be accessed by two or more processes.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5801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Intents – messages between components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mtClean="0"/>
              <a:t>Asynchronous messages between app components.</a:t>
            </a:r>
          </a:p>
          <a:p>
            <a:r>
              <a:rPr lang="en-US" smtClean="0"/>
              <a:t>Can be used to start an activity, a</a:t>
            </a:r>
            <a:r>
              <a:rPr lang="es-CL"/>
              <a:t> </a:t>
            </a:r>
            <a:r>
              <a:rPr lang="en-US" smtClean="0"/>
              <a:t>service</a:t>
            </a:r>
            <a:r>
              <a:rPr lang="en-US"/>
              <a:t> </a:t>
            </a:r>
            <a:r>
              <a:rPr lang="en-US" smtClean="0"/>
              <a:t>or deliver a broadcast.</a:t>
            </a:r>
            <a:endParaRPr lang="en-US"/>
          </a:p>
          <a:p>
            <a:r>
              <a:rPr lang="en-US" smtClean="0"/>
              <a:t>Explicit (e.g. start a service):</a:t>
            </a:r>
          </a:p>
          <a:p>
            <a:pPr lvl="1"/>
            <a:endParaRPr lang="en-US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r>
              <a:rPr lang="en-US" smtClean="0"/>
              <a:t>Implicit (e.g. provide Device Administrator privileges):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03" y="2114550"/>
            <a:ext cx="694199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790950"/>
            <a:ext cx="5105399" cy="732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184332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Sticky broadcasts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2" y="971550"/>
            <a:ext cx="8564388" cy="3733800"/>
          </a:xfrm>
        </p:spPr>
        <p:txBody>
          <a:bodyPr/>
          <a:lstStyle/>
          <a:p>
            <a:r>
              <a:rPr lang="en-US" smtClean="0"/>
              <a:t>Characteristics:</a:t>
            </a:r>
          </a:p>
          <a:p>
            <a:pPr lvl="1"/>
            <a:r>
              <a:rPr lang="en-US" smtClean="0"/>
              <a:t>Remain accessible after being processed.</a:t>
            </a:r>
          </a:p>
          <a:p>
            <a:pPr lvl="1"/>
            <a:r>
              <a:rPr lang="en-US" smtClean="0"/>
              <a:t>Cannot be secured with a permission.</a:t>
            </a:r>
          </a:p>
          <a:p>
            <a:pPr lvl="1"/>
            <a:r>
              <a:rPr lang="en-US" smtClean="0"/>
              <a:t>Not connected to an application so not removed upon app uninstallation.</a:t>
            </a:r>
          </a:p>
          <a:p>
            <a:pPr lvl="1"/>
            <a:r>
              <a:rPr lang="en-US" smtClean="0"/>
              <a:t>Removed on phone restart (mostly not a suitable solution).</a:t>
            </a:r>
          </a:p>
          <a:p>
            <a:pPr lvl="1"/>
            <a:r>
              <a:rPr lang="en-US" smtClean="0"/>
              <a:t>Can be modified or removed by apps with BROADCAST_STICKY permission.</a:t>
            </a:r>
          </a:p>
          <a:p>
            <a:endParaRPr lang="en-US" smtClean="0"/>
          </a:p>
          <a:p>
            <a:r>
              <a:rPr lang="en-US" smtClean="0"/>
              <a:t>Risks</a:t>
            </a:r>
          </a:p>
          <a:p>
            <a:pPr lvl="1"/>
            <a:r>
              <a:rPr lang="en-US" smtClean="0"/>
              <a:t>May leak sensitive data.</a:t>
            </a:r>
          </a:p>
          <a:p>
            <a:pPr lvl="1"/>
            <a:r>
              <a:rPr lang="en-US" smtClean="0"/>
              <a:t>Accessible </a:t>
            </a:r>
            <a:r>
              <a:rPr lang="en-US"/>
              <a:t>to any receiver</a:t>
            </a:r>
            <a:r>
              <a:rPr lang="en-US" smtClean="0"/>
              <a:t>.</a:t>
            </a:r>
          </a:p>
          <a:p>
            <a:pPr lvl="1"/>
            <a:r>
              <a:rPr lang="en-US" smtClean="0"/>
              <a:t>Malicious apps can remove it so intended app can’t receive it.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843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Android application permissions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2" y="971550"/>
            <a:ext cx="8259588" cy="3733800"/>
          </a:xfrm>
        </p:spPr>
        <p:txBody>
          <a:bodyPr/>
          <a:lstStyle/>
          <a:p>
            <a:r>
              <a:rPr lang="en-US" smtClean="0"/>
              <a:t>Mechanism that enforces restrictions to processes</a:t>
            </a:r>
          </a:p>
          <a:p>
            <a:r>
              <a:rPr lang="en-US" smtClean="0"/>
              <a:t>Android permissions are requested on installation (static) </a:t>
            </a:r>
          </a:p>
          <a:p>
            <a:pPr lvl="1"/>
            <a:r>
              <a:rPr lang="en-US" smtClean="0"/>
              <a:t>Not when they are used (dynamic). E.g. iOS</a:t>
            </a:r>
          </a:p>
          <a:p>
            <a:r>
              <a:rPr lang="en-US" smtClean="0"/>
              <a:t>Default Android apps have no permissions (permissions should be declared in Manifest).</a:t>
            </a:r>
          </a:p>
          <a:p>
            <a:r>
              <a:rPr lang="en-US" smtClean="0"/>
              <a:t>146 permissions available in the latest Android (4.4 – API 19).</a:t>
            </a:r>
          </a:p>
          <a:p>
            <a:r>
              <a:rPr lang="en-US" smtClean="0"/>
              <a:t>Custom permissions can be created for IPC.</a:t>
            </a:r>
          </a:p>
          <a:p>
            <a:r>
              <a:rPr lang="en-US" smtClean="0"/>
              <a:t>Protection Levels:</a:t>
            </a:r>
          </a:p>
          <a:p>
            <a:pPr lvl="1"/>
            <a:r>
              <a:rPr lang="en-US" smtClean="0"/>
              <a:t>Normal: Default value and low-level risk permission (no user’s approval required).</a:t>
            </a:r>
          </a:p>
          <a:p>
            <a:pPr lvl="1"/>
            <a:r>
              <a:rPr lang="en-US" smtClean="0"/>
              <a:t>Dangerous: High-risk permission (requires confirmation before install).</a:t>
            </a:r>
          </a:p>
          <a:p>
            <a:pPr lvl="1"/>
            <a:r>
              <a:rPr lang="en-US" smtClean="0"/>
              <a:t>Signature: Granted only if two apps’ certificates match (no explicit approval required).</a:t>
            </a:r>
          </a:p>
          <a:p>
            <a:pPr lvl="1"/>
            <a:r>
              <a:rPr lang="en-US" err="1" smtClean="0"/>
              <a:t>SignatureOrSystem</a:t>
            </a:r>
            <a:r>
              <a:rPr lang="en-US" smtClean="0"/>
              <a:t>: Same as signature but granted to apps in the Android system image.</a:t>
            </a:r>
          </a:p>
          <a:p>
            <a:pPr lvl="1"/>
            <a:endParaRPr lang="en-US" smtClean="0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097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Android Manifest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mtClean="0"/>
              <a:t>AndroidManifest.xml (encoded) inside the APK file.</a:t>
            </a:r>
          </a:p>
          <a:p>
            <a:r>
              <a:rPr lang="en-US" smtClean="0"/>
              <a:t>Declare permissions needed by the app (not necessarily used)</a:t>
            </a:r>
          </a:p>
          <a:p>
            <a:pPr lvl="1"/>
            <a:r>
              <a:rPr lang="en-US" err="1" smtClean="0"/>
              <a:t>android.permission.READ_PHONE_STATE</a:t>
            </a:r>
            <a:endParaRPr lang="en-US" smtClean="0"/>
          </a:p>
          <a:p>
            <a:pPr lvl="1"/>
            <a:r>
              <a:rPr lang="en-US" err="1" smtClean="0"/>
              <a:t>android.permission.RECEIVE_SMS</a:t>
            </a:r>
            <a:endParaRPr lang="en-US" smtClean="0"/>
          </a:p>
          <a:p>
            <a:pPr lvl="1"/>
            <a:r>
              <a:rPr lang="en-US" err="1" smtClean="0"/>
              <a:t>android.permission.SEND_SMS</a:t>
            </a:r>
            <a:endParaRPr lang="en-US" smtClean="0"/>
          </a:p>
          <a:p>
            <a:pPr lvl="1"/>
            <a:r>
              <a:rPr lang="en-US" err="1" smtClean="0"/>
              <a:t>android.permission.RECEIVE_BOOT_COMPLETED</a:t>
            </a:r>
            <a:endParaRPr lang="en-US" smtClean="0"/>
          </a:p>
          <a:p>
            <a:pPr lvl="1"/>
            <a:r>
              <a:rPr lang="en-US" err="1" smtClean="0"/>
              <a:t>android.permission.INSTALL_PACKAGES</a:t>
            </a:r>
            <a:endParaRPr lang="en-US" smtClean="0"/>
          </a:p>
          <a:p>
            <a:r>
              <a:rPr lang="en-US" smtClean="0"/>
              <a:t>Specify the minimum API level required by the app.</a:t>
            </a:r>
          </a:p>
          <a:p>
            <a:r>
              <a:rPr lang="en-US" smtClean="0"/>
              <a:t>Declare app components (activities, services, receivers, content providers)</a:t>
            </a:r>
          </a:p>
          <a:p>
            <a:r>
              <a:rPr lang="en-US" smtClean="0"/>
              <a:t>Declare Hardware/Software features required by the app (camera, Bluetooth, location, microphone etc..)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8997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Questions?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9407" y="1885950"/>
            <a:ext cx="6700108" cy="838200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alex_hinchliffe@mcafee.com</a:t>
            </a:r>
            <a:r>
              <a:rPr lang="en-US" dirty="0" smtClean="0"/>
              <a:t>   </a:t>
            </a:r>
          </a:p>
          <a:p>
            <a:r>
              <a:rPr lang="en-US" dirty="0">
                <a:hlinkClick r:id="rId3"/>
              </a:rPr>
              <a:t>f</a:t>
            </a:r>
            <a:r>
              <a:rPr lang="en-US" dirty="0" smtClean="0">
                <a:hlinkClick r:id="rId3"/>
              </a:rPr>
              <a:t>ernando_ruiz@mcafee.com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6268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49406" y="1131163"/>
            <a:ext cx="6370594" cy="1079365"/>
          </a:xfrm>
        </p:spPr>
        <p:txBody>
          <a:bodyPr/>
          <a:lstStyle/>
          <a:p>
            <a:r>
              <a:rPr lang="en-US" smtClean="0"/>
              <a:t>LAB 1: static analysis of android malware</a:t>
            </a:r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49407" y="2174096"/>
            <a:ext cx="6700108" cy="702453"/>
          </a:xfrm>
        </p:spPr>
        <p:txBody>
          <a:bodyPr/>
          <a:lstStyle/>
          <a:p>
            <a:r>
              <a:rPr lang="en-US" smtClean="0"/>
              <a:t>Tools, methodology and tips to statically analyze an Android malware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543800" y="4848225"/>
            <a:ext cx="1600200" cy="161925"/>
          </a:xfrm>
          <a:prstGeom prst="rect">
            <a:avLst/>
          </a:prstGeom>
        </p:spPr>
        <p:txBody>
          <a:bodyPr/>
          <a:lstStyle/>
          <a:p>
            <a:fld id="{5A1DC566-6DD8-4E64-B54C-9F29185D0E2F}" type="datetime2">
              <a:rPr lang="en-US" sz="1000" smtClean="0"/>
              <a:t>Wednesday, December 03, 2014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9133472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for mobile malware 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9612" y="971550"/>
            <a:ext cx="7573788" cy="3733800"/>
          </a:xfrm>
        </p:spPr>
        <p:txBody>
          <a:bodyPr/>
          <a:lstStyle/>
          <a:p>
            <a:r>
              <a:rPr lang="en-US" dirty="0" smtClean="0"/>
              <a:t>Linux Virtual Machine</a:t>
            </a:r>
          </a:p>
          <a:p>
            <a:r>
              <a:rPr lang="en-US" dirty="0" smtClean="0"/>
              <a:t>Development tools: Android SDK Manager</a:t>
            </a:r>
          </a:p>
          <a:p>
            <a:r>
              <a:rPr lang="en-US" dirty="0" smtClean="0"/>
              <a:t>Android debug bridge (ADB)</a:t>
            </a:r>
          </a:p>
          <a:p>
            <a:r>
              <a:rPr lang="en-US" dirty="0" smtClean="0"/>
              <a:t>Reverse Engineering:</a:t>
            </a:r>
          </a:p>
          <a:p>
            <a:pPr lvl="1"/>
            <a:r>
              <a:rPr lang="en-US" dirty="0" smtClean="0"/>
              <a:t>AXMLPrinter2</a:t>
            </a:r>
          </a:p>
          <a:p>
            <a:pPr lvl="1"/>
            <a:r>
              <a:rPr lang="en-US" dirty="0" err="1" smtClean="0"/>
              <a:t>Androguard</a:t>
            </a:r>
            <a:endParaRPr lang="en-US" dirty="0" smtClean="0"/>
          </a:p>
          <a:p>
            <a:pPr lvl="1"/>
            <a:r>
              <a:rPr lang="en-US" dirty="0" smtClean="0"/>
              <a:t>Dex2jar</a:t>
            </a:r>
          </a:p>
          <a:p>
            <a:pPr lvl="1"/>
            <a:r>
              <a:rPr lang="en-US" dirty="0" smtClean="0"/>
              <a:t>JD-GUI</a:t>
            </a:r>
          </a:p>
          <a:p>
            <a:pPr lvl="1"/>
            <a:r>
              <a:rPr lang="en-US" dirty="0" smtClean="0"/>
              <a:t>APK Tool</a:t>
            </a:r>
          </a:p>
          <a:p>
            <a:pPr lvl="1"/>
            <a:r>
              <a:rPr lang="en-US" dirty="0" err="1" smtClean="0"/>
              <a:t>JadX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886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err="1" smtClean="0"/>
              <a:t>Smali</a:t>
            </a:r>
            <a:r>
              <a:rPr lang="es-CL" smtClean="0"/>
              <a:t>/</a:t>
            </a:r>
            <a:r>
              <a:rPr lang="es-CL" err="1" smtClean="0"/>
              <a:t>baksmali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2" y="971550"/>
            <a:ext cx="7878587" cy="3733800"/>
          </a:xfrm>
        </p:spPr>
        <p:txBody>
          <a:bodyPr/>
          <a:lstStyle/>
          <a:p>
            <a:r>
              <a:rPr lang="en-US" smtClean="0"/>
              <a:t>Assembler (</a:t>
            </a:r>
            <a:r>
              <a:rPr lang="en-US" err="1" smtClean="0"/>
              <a:t>Smali</a:t>
            </a:r>
            <a:r>
              <a:rPr lang="en-US" smtClean="0"/>
              <a:t>)/disassembler (</a:t>
            </a:r>
            <a:r>
              <a:rPr lang="en-US" err="1" smtClean="0"/>
              <a:t>Baksmali</a:t>
            </a:r>
            <a:r>
              <a:rPr lang="en-US" smtClean="0"/>
              <a:t>) for the </a:t>
            </a:r>
            <a:r>
              <a:rPr lang="en-US" err="1" smtClean="0"/>
              <a:t>Dalvik</a:t>
            </a:r>
            <a:r>
              <a:rPr lang="en-US" smtClean="0"/>
              <a:t> Executable (.</a:t>
            </a:r>
            <a:r>
              <a:rPr lang="en-US" err="1" smtClean="0"/>
              <a:t>dex</a:t>
            </a:r>
            <a:r>
              <a:rPr lang="en-US" smtClean="0"/>
              <a:t>) format.</a:t>
            </a:r>
          </a:p>
          <a:p>
            <a:r>
              <a:rPr lang="en-US" smtClean="0"/>
              <a:t>Based on Jasmin (assembler for the JVM) syntax but containing </a:t>
            </a:r>
            <a:r>
              <a:rPr lang="en-US" err="1" smtClean="0"/>
              <a:t>Dalvik</a:t>
            </a:r>
            <a:r>
              <a:rPr lang="en-US" smtClean="0"/>
              <a:t> </a:t>
            </a:r>
            <a:r>
              <a:rPr lang="en-US" err="1" smtClean="0"/>
              <a:t>opcodes</a:t>
            </a:r>
            <a:r>
              <a:rPr lang="en-US"/>
              <a:t>: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33550"/>
            <a:ext cx="412486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2514600" y="4514850"/>
            <a:ext cx="33528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t" anchorCtr="0" compatLnSpc="1">
            <a:prstTxWarp prst="textNoShape">
              <a:avLst/>
            </a:prstTxWarp>
          </a:bodyPr>
          <a:lstStyle>
            <a:lvl1pPr marL="172921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har char="•"/>
              <a:defRPr lang="en-US" sz="1600" b="0" i="0" dirty="0" smtClean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569523" indent="-22368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2pPr>
            <a:lvl3pPr marL="915363" indent="-172921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3pPr>
            <a:lvl4pPr marL="1311966" indent="-225272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4pPr>
            <a:lvl5pPr marL="1660979" indent="-22844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»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5pPr>
            <a:lvl6pPr marL="2117867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74755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31642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488531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1100" kern="0" smtClean="0"/>
              <a:t>Source: </a:t>
            </a:r>
            <a:r>
              <a:rPr lang="en-US" sz="1100" kern="0" smtClean="0">
                <a:hlinkClick r:id="rId4"/>
              </a:rPr>
              <a:t>Android Cracking Blog</a:t>
            </a:r>
            <a:endParaRPr lang="en-US" sz="1100" kern="0" smtClean="0"/>
          </a:p>
        </p:txBody>
      </p:sp>
    </p:spTree>
    <p:extLst>
      <p:ext uri="{BB962C8B-B14F-4D97-AF65-F5344CB8AC3E}">
        <p14:creationId xmlns:p14="http://schemas.microsoft.com/office/powerpoint/2010/main" val="17407110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Static Analysis of samples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2" y="971550"/>
            <a:ext cx="8259588" cy="3733800"/>
          </a:xfrm>
        </p:spPr>
        <p:txBody>
          <a:bodyPr/>
          <a:lstStyle/>
          <a:p>
            <a:r>
              <a:rPr lang="en-US" smtClean="0"/>
              <a:t>Samples:</a:t>
            </a:r>
          </a:p>
          <a:p>
            <a:pPr lvl="1"/>
            <a:r>
              <a:rPr lang="en-US" err="1" smtClean="0"/>
              <a:t>FakePlayer</a:t>
            </a:r>
            <a:r>
              <a:rPr lang="en-US" smtClean="0"/>
              <a:t>: </a:t>
            </a:r>
            <a:r>
              <a:rPr lang="en-US" smtClean="0">
                <a:hlinkClick r:id="rId2"/>
              </a:rPr>
              <a:t>http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contagiodump.blogspot.com/2010/08/trojan-sms-for-android-courtesy-of.html</a:t>
            </a:r>
            <a:endParaRPr lang="en-US" smtClean="0"/>
          </a:p>
          <a:p>
            <a:pPr lvl="1"/>
            <a:r>
              <a:rPr lang="en-US" err="1" smtClean="0"/>
              <a:t>TapSnake</a:t>
            </a:r>
            <a:r>
              <a:rPr lang="en-US"/>
              <a:t>: </a:t>
            </a:r>
            <a:r>
              <a:rPr lang="en-US">
                <a:hlinkClick r:id="rId3"/>
              </a:rPr>
              <a:t>http://contagiominidump.blogspot.com/2011/07/netmaxicomandroidsnake.html</a:t>
            </a:r>
            <a:r>
              <a:rPr lang="en-US"/>
              <a:t> </a:t>
            </a:r>
          </a:p>
          <a:p>
            <a:r>
              <a:rPr lang="en-US" smtClean="0"/>
              <a:t>Get the hash of the sample and check report in Virus Total.</a:t>
            </a:r>
          </a:p>
          <a:p>
            <a:r>
              <a:rPr lang="en-US" smtClean="0"/>
              <a:t>Use </a:t>
            </a:r>
            <a:r>
              <a:rPr lang="en-US" err="1" smtClean="0"/>
              <a:t>APKTool</a:t>
            </a:r>
            <a:r>
              <a:rPr lang="en-US" smtClean="0"/>
              <a:t> to:</a:t>
            </a:r>
          </a:p>
          <a:p>
            <a:pPr lvl="1"/>
            <a:r>
              <a:rPr lang="en-US"/>
              <a:t>D</a:t>
            </a:r>
            <a:r>
              <a:rPr lang="en-US" smtClean="0"/>
              <a:t>ecode resources and get </a:t>
            </a:r>
            <a:r>
              <a:rPr lang="en-US" err="1" smtClean="0"/>
              <a:t>smali</a:t>
            </a:r>
            <a:r>
              <a:rPr lang="en-US" smtClean="0"/>
              <a:t> code.</a:t>
            </a:r>
          </a:p>
          <a:p>
            <a:pPr lvl="1"/>
            <a:r>
              <a:rPr lang="en-US" smtClean="0"/>
              <a:t>Analyze entry points and permissions in the XML.</a:t>
            </a:r>
          </a:p>
          <a:p>
            <a:r>
              <a:rPr lang="en-US" smtClean="0"/>
              <a:t>Use dex2jar tool to convert .</a:t>
            </a:r>
            <a:r>
              <a:rPr lang="en-US" err="1" smtClean="0"/>
              <a:t>dex</a:t>
            </a:r>
            <a:r>
              <a:rPr lang="en-US" smtClean="0"/>
              <a:t> into a .jar.</a:t>
            </a:r>
          </a:p>
          <a:p>
            <a:r>
              <a:rPr lang="en-US" smtClean="0"/>
              <a:t>Use JD-GUI to decompile the .jar.</a:t>
            </a:r>
          </a:p>
          <a:p>
            <a:r>
              <a:rPr lang="en-US" smtClean="0"/>
              <a:t>Identify malicious behavior:</a:t>
            </a:r>
          </a:p>
          <a:p>
            <a:pPr lvl="1"/>
            <a:r>
              <a:rPr lang="en-US" smtClean="0"/>
              <a:t>How many SMS messages are being sent?</a:t>
            </a:r>
          </a:p>
          <a:p>
            <a:pPr lvl="1"/>
            <a:r>
              <a:rPr lang="en-US" smtClean="0"/>
              <a:t>To which numbers is the malware sending premium-rate numbers?</a:t>
            </a:r>
          </a:p>
          <a:p>
            <a:pPr lvl="1"/>
            <a:r>
              <a:rPr lang="en-US" smtClean="0"/>
              <a:t>Which mechanisms are used to automatically execute the payload in the background?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251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Class objectives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2" y="971550"/>
            <a:ext cx="7954787" cy="3733800"/>
          </a:xfrm>
        </p:spPr>
        <p:txBody>
          <a:bodyPr/>
          <a:lstStyle/>
          <a:p>
            <a:pPr marL="0" indent="0">
              <a:buNone/>
            </a:pPr>
            <a:r>
              <a:rPr lang="en-US" smtClean="0"/>
              <a:t>By the end of this class you will be to:</a:t>
            </a:r>
          </a:p>
          <a:p>
            <a:r>
              <a:rPr lang="en-US" smtClean="0"/>
              <a:t>Understand mobile networks evolution and related security issues.</a:t>
            </a:r>
          </a:p>
          <a:p>
            <a:r>
              <a:rPr lang="en-US" smtClean="0"/>
              <a:t>Comprehend the current state of mobile platforms and operating systems.</a:t>
            </a:r>
          </a:p>
          <a:p>
            <a:r>
              <a:rPr lang="en-US" smtClean="0"/>
              <a:t>Recognize core differences between current mobile platforms.</a:t>
            </a:r>
          </a:p>
          <a:p>
            <a:r>
              <a:rPr lang="en-US" smtClean="0"/>
              <a:t>Comprehend Android’s different security features.</a:t>
            </a:r>
          </a:p>
          <a:p>
            <a:r>
              <a:rPr lang="en-US" smtClean="0"/>
              <a:t>Understand the difference between </a:t>
            </a:r>
            <a:r>
              <a:rPr lang="en-US" err="1" smtClean="0"/>
              <a:t>Jailbreaking</a:t>
            </a:r>
            <a:r>
              <a:rPr lang="en-US" smtClean="0"/>
              <a:t> and Rooting.</a:t>
            </a:r>
          </a:p>
          <a:p>
            <a:r>
              <a:rPr lang="en-US" smtClean="0"/>
              <a:t>Learn about the evolution of malware for mobile devices and their novel contributions.</a:t>
            </a:r>
          </a:p>
          <a:p>
            <a:r>
              <a:rPr lang="en-US" smtClean="0"/>
              <a:t>Understand the Android platform and its fundamentals.</a:t>
            </a:r>
          </a:p>
          <a:p>
            <a:r>
              <a:rPr lang="en-US" smtClean="0"/>
              <a:t>Perform basic static and dynamic analysis of Android applications.</a:t>
            </a:r>
          </a:p>
          <a:p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975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FakePlayer</a:t>
            </a:r>
            <a:r>
              <a:rPr lang="en-US" smtClean="0"/>
              <a:t> – SMS messages sent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150" y="967614"/>
            <a:ext cx="274665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7047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Tapsnake</a:t>
            </a:r>
            <a:r>
              <a:rPr lang="en-US" smtClean="0"/>
              <a:t> – entry points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81150"/>
            <a:ext cx="7620000" cy="189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4643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49406" y="1131163"/>
            <a:ext cx="6370594" cy="1079365"/>
          </a:xfrm>
        </p:spPr>
        <p:txBody>
          <a:bodyPr/>
          <a:lstStyle/>
          <a:p>
            <a:r>
              <a:rPr lang="en-US" smtClean="0"/>
              <a:t>LAB 2: Dynamic analysis of android malware</a:t>
            </a:r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49407" y="2174096"/>
            <a:ext cx="6700108" cy="702453"/>
          </a:xfrm>
        </p:spPr>
        <p:txBody>
          <a:bodyPr/>
          <a:lstStyle/>
          <a:p>
            <a:r>
              <a:rPr lang="en-US" smtClean="0"/>
              <a:t>Use SDK emulator to analyze Android malware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7543800" y="4848225"/>
            <a:ext cx="1600200" cy="161925"/>
          </a:xfrm>
          <a:prstGeom prst="rect">
            <a:avLst/>
          </a:prstGeom>
        </p:spPr>
        <p:txBody>
          <a:bodyPr/>
          <a:lstStyle/>
          <a:p>
            <a:fld id="{5A1DC566-6DD8-4E64-B54C-9F29185D0E2F}" type="datetime2">
              <a:rPr lang="en-US" sz="1000" smtClean="0"/>
              <a:t>Wednesday, December 03, 2014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0196330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Dynamic analysis of </a:t>
            </a:r>
            <a:r>
              <a:rPr lang="en-US" err="1" smtClean="0"/>
              <a:t>walktxt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9612" y="971550"/>
            <a:ext cx="7954788" cy="3733800"/>
          </a:xfrm>
        </p:spPr>
        <p:txBody>
          <a:bodyPr/>
          <a:lstStyle/>
          <a:p>
            <a:r>
              <a:rPr lang="en-US" smtClean="0"/>
              <a:t>Open Android SDK Manager (Knife -&gt; Development Tools -&gt; Android SDK Manager)</a:t>
            </a:r>
          </a:p>
          <a:p>
            <a:r>
              <a:rPr lang="en-US" smtClean="0"/>
              <a:t>Click on Tools -&gt; Manage ADVs -&gt; New and create a new ADV:</a:t>
            </a:r>
          </a:p>
          <a:p>
            <a:pPr lvl="1"/>
            <a:r>
              <a:rPr lang="en-US" smtClean="0"/>
              <a:t>ADV Name: 23</a:t>
            </a:r>
          </a:p>
          <a:p>
            <a:pPr lvl="1"/>
            <a:r>
              <a:rPr lang="en-US" smtClean="0"/>
              <a:t>Device: Nexus S</a:t>
            </a:r>
          </a:p>
          <a:p>
            <a:pPr lvl="1"/>
            <a:r>
              <a:rPr lang="en-US" smtClean="0"/>
              <a:t>Target: Android 2.3.3</a:t>
            </a:r>
          </a:p>
          <a:p>
            <a:r>
              <a:rPr lang="en-US" smtClean="0"/>
              <a:t>In the Terminal go to /</a:t>
            </a:r>
            <a:r>
              <a:rPr lang="en-US" err="1" smtClean="0"/>
              <a:t>usr</a:t>
            </a:r>
            <a:r>
              <a:rPr lang="en-US" smtClean="0"/>
              <a:t>/share/</a:t>
            </a:r>
            <a:r>
              <a:rPr lang="en-US" err="1" smtClean="0"/>
              <a:t>adt</a:t>
            </a:r>
            <a:r>
              <a:rPr lang="en-US" smtClean="0"/>
              <a:t>-bundle/</a:t>
            </a:r>
            <a:r>
              <a:rPr lang="en-US" err="1" smtClean="0"/>
              <a:t>sdk</a:t>
            </a:r>
            <a:r>
              <a:rPr lang="en-US" smtClean="0"/>
              <a:t>/tools and execute :</a:t>
            </a:r>
          </a:p>
          <a:p>
            <a:pPr marL="345839" lvl="1" indent="0" algn="ctr">
              <a:buNone/>
            </a:pPr>
            <a:r>
              <a:rPr lang="en-US" smtClean="0"/>
              <a:t>“emulator @23 -</a:t>
            </a:r>
            <a:r>
              <a:rPr lang="en-US" err="1" smtClean="0"/>
              <a:t>tcpdump</a:t>
            </a:r>
            <a:r>
              <a:rPr lang="en-US" smtClean="0"/>
              <a:t> /home/</a:t>
            </a:r>
            <a:r>
              <a:rPr lang="en-US" err="1" smtClean="0"/>
              <a:t>santoku</a:t>
            </a:r>
            <a:r>
              <a:rPr lang="en-US" smtClean="0"/>
              <a:t>/Desktop/</a:t>
            </a:r>
            <a:r>
              <a:rPr lang="en-US" err="1" smtClean="0"/>
              <a:t>capture.pcap</a:t>
            </a:r>
            <a:r>
              <a:rPr lang="en-US" smtClean="0"/>
              <a:t>”</a:t>
            </a:r>
          </a:p>
          <a:p>
            <a:r>
              <a:rPr lang="en-US" smtClean="0"/>
              <a:t>Create a new contact with the phone number </a:t>
            </a:r>
            <a:r>
              <a:rPr lang="es" smtClean="0"/>
              <a:t>15555215556.</a:t>
            </a:r>
          </a:p>
          <a:p>
            <a:r>
              <a:rPr lang="es"/>
              <a:t>Install the provided APK in </a:t>
            </a:r>
            <a:r>
              <a:rPr lang="es" smtClean="0"/>
              <a:t>the</a:t>
            </a:r>
            <a:r>
              <a:rPr lang="es-CL" smtClean="0"/>
              <a:t> </a:t>
            </a:r>
            <a:r>
              <a:rPr lang="es-CL" err="1" smtClean="0"/>
              <a:t>emulator</a:t>
            </a:r>
            <a:r>
              <a:rPr lang="es-CL" smtClean="0"/>
              <a:t> </a:t>
            </a:r>
            <a:r>
              <a:rPr lang="es-CL" err="1" smtClean="0"/>
              <a:t>using</a:t>
            </a:r>
            <a:r>
              <a:rPr lang="es-CL" smtClean="0"/>
              <a:t> </a:t>
            </a:r>
            <a:r>
              <a:rPr lang="es-CL" err="1" smtClean="0"/>
              <a:t>the</a:t>
            </a:r>
            <a:r>
              <a:rPr lang="es-CL" smtClean="0"/>
              <a:t> </a:t>
            </a:r>
            <a:r>
              <a:rPr lang="es-CL" err="1" smtClean="0"/>
              <a:t>command</a:t>
            </a:r>
            <a:r>
              <a:rPr lang="es-CL" smtClean="0"/>
              <a:t> </a:t>
            </a:r>
            <a:r>
              <a:rPr lang="es-CL" err="1" smtClean="0"/>
              <a:t>adb</a:t>
            </a:r>
            <a:r>
              <a:rPr lang="es-CL" smtClean="0"/>
              <a:t> </a:t>
            </a:r>
            <a:r>
              <a:rPr lang="es-CL" err="1" smtClean="0"/>
              <a:t>install</a:t>
            </a:r>
            <a:r>
              <a:rPr lang="es-CL" smtClean="0"/>
              <a:t> &lt;</a:t>
            </a:r>
            <a:r>
              <a:rPr lang="es-CL" err="1" smtClean="0"/>
              <a:t>sample.apk</a:t>
            </a:r>
            <a:r>
              <a:rPr lang="es-CL" smtClean="0"/>
              <a:t>&gt;</a:t>
            </a:r>
            <a:endParaRPr lang="es" smtClean="0"/>
          </a:p>
          <a:p>
            <a:r>
              <a:rPr lang="es" smtClean="0"/>
              <a:t>Go back to the ADV Manager, select the ADV and click on </a:t>
            </a:r>
            <a:r>
              <a:rPr lang="es-CL" err="1" smtClean="0"/>
              <a:t>Start</a:t>
            </a:r>
            <a:r>
              <a:rPr lang="es-CL" smtClean="0"/>
              <a:t> -&gt; </a:t>
            </a:r>
            <a:r>
              <a:rPr lang="es-CL" err="1" smtClean="0"/>
              <a:t>Launch</a:t>
            </a:r>
            <a:endParaRPr lang="es" smtClean="0"/>
          </a:p>
          <a:p>
            <a:r>
              <a:rPr lang="en-US" smtClean="0"/>
              <a:t>Execute the malware and see what happens. </a:t>
            </a:r>
          </a:p>
          <a:p>
            <a:r>
              <a:rPr lang="en-US" smtClean="0"/>
              <a:t>Open </a:t>
            </a:r>
            <a:r>
              <a:rPr lang="en-US" err="1" smtClean="0"/>
              <a:t>capture.pcap</a:t>
            </a:r>
            <a:r>
              <a:rPr lang="en-US" smtClean="0"/>
              <a:t> with </a:t>
            </a:r>
            <a:r>
              <a:rPr lang="en-US" err="1" smtClean="0"/>
              <a:t>Wireshark</a:t>
            </a:r>
            <a:r>
              <a:rPr lang="en-US" smtClean="0"/>
              <a:t> and analyze the network traffic</a:t>
            </a:r>
            <a:r>
              <a:rPr lang="es-CL" smtClean="0"/>
              <a:t>.</a:t>
            </a:r>
            <a:endParaRPr lang="es-CL"/>
          </a:p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715734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Walktxt</a:t>
            </a:r>
            <a:r>
              <a:rPr lang="en-US" smtClean="0"/>
              <a:t> – infected device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47750"/>
            <a:ext cx="6887013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8189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Walktxt</a:t>
            </a:r>
            <a:r>
              <a:rPr lang="en-US" smtClean="0"/>
              <a:t> – </a:t>
            </a:r>
            <a:r>
              <a:rPr lang="en-US" err="1" smtClean="0"/>
              <a:t>sms</a:t>
            </a:r>
            <a:r>
              <a:rPr lang="en-US" smtClean="0"/>
              <a:t> spam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51240"/>
            <a:ext cx="2260258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409569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err="1" smtClean="0"/>
              <a:t>WALKtxt</a:t>
            </a:r>
            <a:r>
              <a:rPr lang="es-CL" smtClean="0"/>
              <a:t> – </a:t>
            </a:r>
            <a:r>
              <a:rPr lang="es-CL" err="1" smtClean="0"/>
              <a:t>device</a:t>
            </a:r>
            <a:r>
              <a:rPr lang="es-CL" smtClean="0"/>
              <a:t> </a:t>
            </a:r>
            <a:r>
              <a:rPr lang="es-CL" err="1" smtClean="0"/>
              <a:t>info</a:t>
            </a:r>
            <a:r>
              <a:rPr lang="es-CL" smtClean="0"/>
              <a:t> </a:t>
            </a:r>
            <a:r>
              <a:rPr lang="es-CL" err="1" smtClean="0"/>
              <a:t>leaked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152525"/>
            <a:ext cx="710565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0674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err="1" smtClean="0"/>
              <a:t>Walktxt</a:t>
            </a:r>
            <a:r>
              <a:rPr lang="es-CL" smtClean="0"/>
              <a:t> – </a:t>
            </a:r>
            <a:r>
              <a:rPr lang="es-CL" err="1" smtClean="0"/>
              <a:t>sms</a:t>
            </a:r>
            <a:r>
              <a:rPr lang="es-CL" smtClean="0"/>
              <a:t> </a:t>
            </a:r>
            <a:r>
              <a:rPr lang="es-CL" err="1" smtClean="0"/>
              <a:t>sent</a:t>
            </a:r>
            <a:r>
              <a:rPr lang="es-CL" smtClean="0"/>
              <a:t> </a:t>
            </a:r>
            <a:r>
              <a:rPr lang="es-CL" err="1" smtClean="0"/>
              <a:t>reported</a:t>
            </a:r>
            <a:r>
              <a:rPr lang="es-CL" smtClean="0"/>
              <a:t> to </a:t>
            </a:r>
            <a:r>
              <a:rPr lang="es-CL" err="1" smtClean="0"/>
              <a:t>the</a:t>
            </a:r>
            <a:r>
              <a:rPr lang="es-CL" smtClean="0"/>
              <a:t> server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176338"/>
            <a:ext cx="707707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4765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pic>
        <p:nvPicPr>
          <p:cNvPr id="14338" name="Picture 2" descr="http://blog.wirelessworldus.com/wp-content/uploads/2012/08/Droid-Quest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1207" y1="19855" x2="5345" y2="26877"/>
                        <a14:foregroundMark x1="92759" y1="41525" x2="93966" y2="55932"/>
                        <a14:foregroundMark x1="34310" y1="29177" x2="69655" y2="29782"/>
                        <a14:foregroundMark x1="52759" y1="14770" x2="51379" y2="363"/>
                        <a14:foregroundMark x1="37931" y1="96973" x2="67586" y2="97458"/>
                        <a14:foregroundMark x1="51379" y1="8111" x2="55862" y2="6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047746"/>
            <a:ext cx="2415195" cy="343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7613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Analog systems (1g)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mtClean="0"/>
              <a:t>First 1G networks:</a:t>
            </a:r>
          </a:p>
          <a:p>
            <a:pPr lvl="1"/>
            <a:r>
              <a:rPr lang="en-US" smtClean="0"/>
              <a:t>Japan by NTT </a:t>
            </a:r>
            <a:r>
              <a:rPr lang="en-US"/>
              <a:t>(</a:t>
            </a:r>
            <a:r>
              <a:rPr lang="en-US" smtClean="0"/>
              <a:t>1979)</a:t>
            </a:r>
          </a:p>
          <a:p>
            <a:pPr lvl="1"/>
            <a:r>
              <a:rPr lang="en-US" smtClean="0"/>
              <a:t>Nordic countries by NMT (1981)</a:t>
            </a:r>
          </a:p>
          <a:p>
            <a:r>
              <a:rPr lang="en-US" smtClean="0"/>
              <a:t>AMPS used FDMA to allocate one or several frequency bands or channels.</a:t>
            </a:r>
          </a:p>
          <a:p>
            <a:r>
              <a:rPr lang="en-US" smtClean="0"/>
              <a:t>Disadvantages: 10,000 calls = 10,000 channels.</a:t>
            </a:r>
          </a:p>
          <a:p>
            <a:r>
              <a:rPr lang="en-US" smtClean="0"/>
              <a:t>Security Issues:</a:t>
            </a:r>
          </a:p>
          <a:p>
            <a:pPr lvl="1"/>
            <a:r>
              <a:rPr lang="en-US" smtClean="0"/>
              <a:t>Analog = Just voice (Non-encrypted)</a:t>
            </a:r>
          </a:p>
          <a:p>
            <a:pPr lvl="1"/>
            <a:r>
              <a:rPr lang="en-US" smtClean="0"/>
              <a:t>“</a:t>
            </a:r>
            <a:r>
              <a:rPr lang="en-US"/>
              <a:t>J</a:t>
            </a:r>
            <a:r>
              <a:rPr lang="en-US" smtClean="0"/>
              <a:t>amming”</a:t>
            </a:r>
          </a:p>
          <a:p>
            <a:pPr lvl="1"/>
            <a:r>
              <a:rPr lang="en-US" smtClean="0"/>
              <a:t>“Cell phone cloning”:</a:t>
            </a:r>
          </a:p>
          <a:p>
            <a:pPr lvl="2"/>
            <a:r>
              <a:rPr lang="en-US" smtClean="0"/>
              <a:t>Intercept handset ESN (Electronic Serial Number).</a:t>
            </a:r>
          </a:p>
          <a:p>
            <a:pPr lvl="2"/>
            <a:r>
              <a:rPr lang="en-US" smtClean="0"/>
              <a:t>Intercept MNT (Mobile Directory Number) or CDT (Cellular Telephone Number).</a:t>
            </a:r>
          </a:p>
          <a:p>
            <a:pPr lvl="2"/>
            <a:r>
              <a:rPr lang="en-US" smtClean="0"/>
              <a:t>Use them in another device to make free calls.</a:t>
            </a:r>
          </a:p>
          <a:p>
            <a:pPr lvl="1"/>
            <a:endParaRPr lang="en-US" smtClean="0"/>
          </a:p>
          <a:p>
            <a:endParaRPr lang="en-US"/>
          </a:p>
          <a:p>
            <a:endParaRPr lang="en-US" smtClean="0"/>
          </a:p>
          <a:p>
            <a:endParaRPr lang="en-US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954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Mobile networks evolution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An overview of mobile networks and security features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299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Digital Cellular networks (2g)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5897387" cy="3733800"/>
          </a:xfrm>
        </p:spPr>
        <p:txBody>
          <a:bodyPr/>
          <a:lstStyle/>
          <a:p>
            <a:r>
              <a:rPr lang="en-US" smtClean="0"/>
              <a:t>Analog -&gt; Digital</a:t>
            </a:r>
          </a:p>
          <a:p>
            <a:r>
              <a:rPr lang="en-US" smtClean="0"/>
              <a:t>Europe (GSM) vs U.S (Digital AMPS):</a:t>
            </a:r>
          </a:p>
          <a:p>
            <a:pPr lvl="1"/>
            <a:r>
              <a:rPr lang="en-US" smtClean="0"/>
              <a:t>TDMA: Divide the signal into different time slots.</a:t>
            </a:r>
          </a:p>
          <a:p>
            <a:pPr lvl="1"/>
            <a:r>
              <a:rPr lang="en-US" smtClean="0"/>
              <a:t>CDMA: Encode with a pseudo-random digital sequence scheme.</a:t>
            </a:r>
            <a:endParaRPr lang="en-US"/>
          </a:p>
          <a:p>
            <a:r>
              <a:rPr lang="en-US" smtClean="0"/>
              <a:t>New technologies:</a:t>
            </a:r>
          </a:p>
          <a:p>
            <a:pPr lvl="1"/>
            <a:r>
              <a:rPr lang="en-US" smtClean="0"/>
              <a:t>SMS (Short Message Service) or text messages.</a:t>
            </a:r>
          </a:p>
          <a:p>
            <a:pPr lvl="1"/>
            <a:r>
              <a:rPr lang="en-US" smtClean="0"/>
              <a:t>IBM Simon: The world’s first smartphone in 1993</a:t>
            </a:r>
          </a:p>
          <a:p>
            <a:r>
              <a:rPr lang="en-US" smtClean="0"/>
              <a:t>Security:</a:t>
            </a:r>
          </a:p>
          <a:p>
            <a:pPr lvl="1"/>
            <a:r>
              <a:rPr lang="en-US"/>
              <a:t>Less susceptible to jamming (</a:t>
            </a:r>
            <a:r>
              <a:rPr lang="en-US" err="1"/>
              <a:t>DoS</a:t>
            </a:r>
            <a:r>
              <a:rPr lang="en-US"/>
              <a:t>).</a:t>
            </a:r>
          </a:p>
          <a:p>
            <a:pPr lvl="1"/>
            <a:r>
              <a:rPr lang="en-US" smtClean="0"/>
              <a:t>Phone calls encrypted:</a:t>
            </a:r>
          </a:p>
          <a:p>
            <a:pPr lvl="2"/>
            <a:r>
              <a:rPr lang="en-US" smtClean="0"/>
              <a:t>A5/1 and A5/2 in GSM systems (weak) </a:t>
            </a:r>
          </a:p>
          <a:p>
            <a:pPr lvl="2"/>
            <a:r>
              <a:rPr lang="en-US" smtClean="0"/>
              <a:t>CAVE in CDMA Systems</a:t>
            </a:r>
          </a:p>
          <a:p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123950"/>
            <a:ext cx="1752600" cy="3253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980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Mobile broadband data (2.5G, 2.7G and 3G)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2" y="971550"/>
            <a:ext cx="7497587" cy="3733800"/>
          </a:xfrm>
        </p:spPr>
        <p:txBody>
          <a:bodyPr/>
          <a:lstStyle/>
          <a:p>
            <a:r>
              <a:rPr lang="en-US" smtClean="0"/>
              <a:t>2.5G and 2.7G (2G + Data):</a:t>
            </a:r>
          </a:p>
          <a:p>
            <a:pPr lvl="1"/>
            <a:r>
              <a:rPr lang="en-US" smtClean="0"/>
              <a:t>GPRS: </a:t>
            </a:r>
            <a:r>
              <a:rPr lang="en-US"/>
              <a:t>50 </a:t>
            </a:r>
            <a:r>
              <a:rPr lang="en-US" err="1"/>
              <a:t>kbit</a:t>
            </a:r>
            <a:r>
              <a:rPr lang="en-US"/>
              <a:t>/s  </a:t>
            </a:r>
            <a:r>
              <a:rPr lang="en-US" smtClean="0"/>
              <a:t>max (40 </a:t>
            </a:r>
            <a:r>
              <a:rPr lang="en-US" err="1"/>
              <a:t>kbit</a:t>
            </a:r>
            <a:r>
              <a:rPr lang="en-US"/>
              <a:t>/s in practice</a:t>
            </a:r>
            <a:r>
              <a:rPr lang="en-US" smtClean="0"/>
              <a:t>)</a:t>
            </a:r>
          </a:p>
          <a:p>
            <a:pPr lvl="1"/>
            <a:r>
              <a:rPr lang="en-US" smtClean="0"/>
              <a:t>CDMA2000-1X: </a:t>
            </a:r>
            <a:r>
              <a:rPr lang="en-US"/>
              <a:t>up to 307 </a:t>
            </a:r>
            <a:r>
              <a:rPr lang="en-US" err="1" smtClean="0"/>
              <a:t>kbit</a:t>
            </a:r>
            <a:r>
              <a:rPr lang="en-US" smtClean="0"/>
              <a:t>/s</a:t>
            </a:r>
          </a:p>
          <a:p>
            <a:pPr lvl="1"/>
            <a:r>
              <a:rPr lang="en-US"/>
              <a:t>EDGE: 250 </a:t>
            </a:r>
            <a:r>
              <a:rPr lang="en-US" err="1"/>
              <a:t>kbit</a:t>
            </a:r>
            <a:r>
              <a:rPr lang="en-US"/>
              <a:t>/s (150 </a:t>
            </a:r>
            <a:r>
              <a:rPr lang="en-US" err="1"/>
              <a:t>kbit</a:t>
            </a:r>
            <a:r>
              <a:rPr lang="en-US"/>
              <a:t>/s in practice</a:t>
            </a:r>
            <a:r>
              <a:rPr lang="en-US" smtClean="0"/>
              <a:t>)</a:t>
            </a:r>
          </a:p>
          <a:p>
            <a:r>
              <a:rPr lang="en-US" smtClean="0"/>
              <a:t>Internet and data in the phone: WAP, MMS and E-mail.</a:t>
            </a:r>
          </a:p>
          <a:p>
            <a:r>
              <a:rPr lang="en-US" smtClean="0"/>
              <a:t>First commercial 3G network by NTT DoCoMo Japan in October 2001.</a:t>
            </a:r>
          </a:p>
          <a:p>
            <a:pPr lvl="1"/>
            <a:r>
              <a:rPr lang="en-US" smtClean="0"/>
              <a:t>Circuit switching -&gt; Packet switching.</a:t>
            </a:r>
          </a:p>
          <a:p>
            <a:pPr lvl="1"/>
            <a:r>
              <a:rPr lang="en-US" smtClean="0"/>
              <a:t>3G Standards: WCDMA (Europe/Japan), CDMA2000 (U.S) and TD-SCDMA (China).</a:t>
            </a:r>
          </a:p>
          <a:p>
            <a:r>
              <a:rPr lang="en-US" smtClean="0"/>
              <a:t>Security:</a:t>
            </a:r>
          </a:p>
          <a:p>
            <a:pPr lvl="1"/>
            <a:r>
              <a:rPr lang="en-US" smtClean="0"/>
              <a:t>Data and voice encrypted using A5/3 (stronger and not practically vulnerable)</a:t>
            </a:r>
          </a:p>
          <a:p>
            <a:pPr lvl="1"/>
            <a:r>
              <a:rPr lang="en-US" smtClean="0"/>
              <a:t>New security hardware (GSM): Subscriber Identity Module </a:t>
            </a:r>
            <a:r>
              <a:rPr lang="en-US"/>
              <a:t>(</a:t>
            </a:r>
            <a:r>
              <a:rPr lang="en-US" smtClean="0"/>
              <a:t>SIM Card)</a:t>
            </a:r>
          </a:p>
          <a:p>
            <a:pPr lvl="2"/>
            <a:r>
              <a:rPr lang="en-US" smtClean="0"/>
              <a:t>IMSI (International Mobile Subscriber Identity).</a:t>
            </a:r>
          </a:p>
          <a:p>
            <a:pPr lvl="2"/>
            <a:r>
              <a:rPr lang="en-US" smtClean="0"/>
              <a:t>Encryption key to identify and authenticate subscribers.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1829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IP Networks: 3.5G and 4G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2" y="971550"/>
            <a:ext cx="7497587" cy="3733800"/>
          </a:xfrm>
        </p:spPr>
        <p:txBody>
          <a:bodyPr/>
          <a:lstStyle/>
          <a:p>
            <a:r>
              <a:rPr lang="en-US"/>
              <a:t>C</a:t>
            </a:r>
            <a:r>
              <a:rPr lang="en-US" smtClean="0"/>
              <a:t>ircuit switching (for voice) -&gt; VoIP</a:t>
            </a:r>
          </a:p>
          <a:p>
            <a:r>
              <a:rPr lang="en-US" smtClean="0"/>
              <a:t>3.5G (WCDMA):</a:t>
            </a:r>
          </a:p>
          <a:p>
            <a:pPr lvl="1"/>
            <a:r>
              <a:rPr lang="en-US" smtClean="0"/>
              <a:t>HSPA: Up to 14 Mbit/s (download) and 5.76 Mbit/s (upload).</a:t>
            </a:r>
          </a:p>
          <a:p>
            <a:pPr lvl="1"/>
            <a:r>
              <a:rPr lang="en-US" smtClean="0"/>
              <a:t>Evolved HSPA: </a:t>
            </a:r>
            <a:r>
              <a:rPr lang="en-US"/>
              <a:t>Up to </a:t>
            </a:r>
            <a:r>
              <a:rPr lang="en-US" smtClean="0"/>
              <a:t>84 </a:t>
            </a:r>
            <a:r>
              <a:rPr lang="en-US"/>
              <a:t>Mbit/s (download) and </a:t>
            </a:r>
            <a:r>
              <a:rPr lang="en-US" smtClean="0"/>
              <a:t>10.8 </a:t>
            </a:r>
            <a:r>
              <a:rPr lang="en-US"/>
              <a:t>Mbit/s (upload</a:t>
            </a:r>
            <a:r>
              <a:rPr lang="en-US" smtClean="0"/>
              <a:t>).</a:t>
            </a:r>
          </a:p>
          <a:p>
            <a:r>
              <a:rPr lang="en-US" smtClean="0"/>
              <a:t>4G:</a:t>
            </a:r>
          </a:p>
          <a:p>
            <a:pPr lvl="1"/>
            <a:r>
              <a:rPr lang="en-US" smtClean="0"/>
              <a:t>WiMAX (IEEE 802.16) </a:t>
            </a:r>
          </a:p>
          <a:p>
            <a:pPr lvl="1"/>
            <a:r>
              <a:rPr lang="en-US" smtClean="0"/>
              <a:t>LTE (GSM)</a:t>
            </a:r>
          </a:p>
          <a:p>
            <a:r>
              <a:rPr lang="en-US" smtClean="0"/>
              <a:t>5G:</a:t>
            </a:r>
          </a:p>
          <a:p>
            <a:pPr lvl="1"/>
            <a:r>
              <a:rPr lang="en-US" smtClean="0"/>
              <a:t>No standardization yet.</a:t>
            </a:r>
          </a:p>
          <a:p>
            <a:pPr lvl="1"/>
            <a:r>
              <a:rPr lang="en-US" smtClean="0"/>
              <a:t>Estimated to be delivered beyond 2020.</a:t>
            </a:r>
            <a:endParaRPr lang="en-US"/>
          </a:p>
          <a:p>
            <a:pPr lvl="1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553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Genesis (2000-2004)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217986378"/>
              </p:ext>
            </p:extLst>
          </p:nvPr>
        </p:nvGraphicFramePr>
        <p:xfrm>
          <a:off x="685800" y="1362710"/>
          <a:ext cx="7772400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223"/>
                <a:gridCol w="1321777"/>
                <a:gridCol w="1905000"/>
                <a:gridCol w="3200400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smtClean="0"/>
                        <a:t>Threat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smtClean="0"/>
                        <a:t>Date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smtClean="0"/>
                        <a:t>Payload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smtClean="0"/>
                        <a:t>Novel Contribution</a:t>
                      </a:r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err="1" smtClean="0"/>
                        <a:t>Epoc.Fake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smtClean="0"/>
                        <a:t>August 2000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smtClean="0"/>
                        <a:t>Pretend to be formatting</a:t>
                      </a:r>
                      <a:r>
                        <a:rPr lang="en-US" sz="1200" baseline="0" smtClean="0"/>
                        <a:t> a hard drive.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smtClean="0"/>
                        <a:t>First to use Bluetooth for distribution.</a:t>
                      </a:r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err="1" smtClean="0"/>
                        <a:t>SymbOS.Cabir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smtClean="0"/>
                        <a:t>June 2004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smtClean="0"/>
                        <a:t>High</a:t>
                      </a:r>
                      <a:r>
                        <a:rPr lang="en-US" sz="1200" baseline="0" smtClean="0"/>
                        <a:t> battery consumption.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smtClean="0"/>
                        <a:t>Source</a:t>
                      </a:r>
                      <a:r>
                        <a:rPr lang="en-US" sz="1200" baseline="0" smtClean="0"/>
                        <a:t> code released by </a:t>
                      </a:r>
                      <a:r>
                        <a:rPr lang="en-US" sz="1200" baseline="0" err="1" smtClean="0"/>
                        <a:t>malcode</a:t>
                      </a:r>
                      <a:r>
                        <a:rPr lang="en-US" sz="1200" baseline="0" smtClean="0"/>
                        <a:t> group 29A.</a:t>
                      </a:r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err="1" smtClean="0"/>
                        <a:t>WinCE.Duts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smtClean="0"/>
                        <a:t>July 2004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smtClean="0"/>
                        <a:t>Corrupts</a:t>
                      </a:r>
                      <a:r>
                        <a:rPr lang="en-US" sz="1200" baseline="0" smtClean="0"/>
                        <a:t> files and need disinfection.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37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mtClean="0"/>
                        <a:t>Parasitic infector</a:t>
                      </a:r>
                      <a:r>
                        <a:rPr lang="en-US" sz="1200" baseline="0" smtClean="0"/>
                        <a:t> </a:t>
                      </a:r>
                      <a:r>
                        <a:rPr lang="en-US" sz="1200" err="1" smtClean="0"/>
                        <a:t>PoC</a:t>
                      </a:r>
                      <a:r>
                        <a:rPr lang="en-US" sz="1200" smtClean="0"/>
                        <a:t> for</a:t>
                      </a:r>
                      <a:r>
                        <a:rPr lang="en-US" sz="1200" baseline="0" smtClean="0"/>
                        <a:t> Windows Mobile by 29A.</a:t>
                      </a:r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err="1" smtClean="0"/>
                        <a:t>WinCE.Backdoor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smtClean="0"/>
                        <a:t>August 2004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smtClean="0"/>
                        <a:t>Full remote</a:t>
                      </a:r>
                      <a:r>
                        <a:rPr lang="en-US" sz="1200" baseline="0" smtClean="0"/>
                        <a:t> access to the device.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smtClean="0"/>
                        <a:t>First </a:t>
                      </a:r>
                      <a:r>
                        <a:rPr lang="en-US" sz="1200" baseline="0" smtClean="0"/>
                        <a:t>to install a backdoor on a mobile device.</a:t>
                      </a:r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err="1" smtClean="0"/>
                        <a:t>SymbOS.Skulls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smtClean="0"/>
                        <a:t>November 2004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smtClean="0"/>
                        <a:t>Corrupts</a:t>
                      </a:r>
                      <a:r>
                        <a:rPr lang="en-US" sz="1200" baseline="0" smtClean="0"/>
                        <a:t> apps and replace icons with Skulls.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smtClean="0"/>
                        <a:t>Overwrite</a:t>
                      </a:r>
                      <a:r>
                        <a:rPr lang="en-US" sz="1200" baseline="0" smtClean="0"/>
                        <a:t> files without user permission (destructive payload).</a:t>
                      </a:r>
                      <a:endParaRPr lang="en-US" sz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914400" y="4095750"/>
            <a:ext cx="707213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t" anchorCtr="0" compatLnSpc="1">
            <a:prstTxWarp prst="textNoShape">
              <a:avLst/>
            </a:prstTxWarp>
          </a:bodyPr>
          <a:lstStyle>
            <a:lvl1pPr marL="172921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har char="•"/>
              <a:defRPr lang="en-US" sz="1600" b="0" i="0" dirty="0" smtClean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569523" indent="-22368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2pPr>
            <a:lvl3pPr marL="915363" indent="-172921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3pPr>
            <a:lvl4pPr marL="1311966" indent="-225272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4pPr>
            <a:lvl5pPr marL="1660979" indent="-22844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»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5pPr>
            <a:lvl6pPr marL="2117867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74755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31642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488531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s-CL" sz="1200" kern="0" err="1" smtClean="0">
                <a:latin typeface="+mj-lt"/>
              </a:rPr>
              <a:t>Source</a:t>
            </a:r>
            <a:r>
              <a:rPr lang="es-CL" sz="1200" kern="0" smtClean="0">
                <a:latin typeface="+mj-lt"/>
              </a:rPr>
              <a:t>: Mobile Malware </a:t>
            </a:r>
            <a:r>
              <a:rPr lang="es-CL" sz="1200" kern="0" err="1" smtClean="0">
                <a:latin typeface="+mj-lt"/>
              </a:rPr>
              <a:t>Attacks</a:t>
            </a:r>
            <a:r>
              <a:rPr lang="es-CL" sz="1200" kern="0" smtClean="0">
                <a:latin typeface="+mj-lt"/>
              </a:rPr>
              <a:t> and </a:t>
            </a:r>
            <a:r>
              <a:rPr lang="es-CL" sz="1200" kern="0" err="1" smtClean="0">
                <a:latin typeface="+mj-lt"/>
              </a:rPr>
              <a:t>Defense</a:t>
            </a:r>
            <a:endParaRPr lang="es-CL" sz="1200" ker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976322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Middle ages (2005-2008)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247558753"/>
              </p:ext>
            </p:extLst>
          </p:nvPr>
        </p:nvGraphicFramePr>
        <p:xfrm>
          <a:off x="381000" y="1515110"/>
          <a:ext cx="8458200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578"/>
                <a:gridCol w="1405607"/>
                <a:gridCol w="2817411"/>
                <a:gridCol w="260860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smtClean="0"/>
                        <a:t>Threat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Date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Payload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Novel Contribution</a:t>
                      </a:r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SymbOS.Cardtrap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September 2005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Corrupts device</a:t>
                      </a:r>
                      <a:r>
                        <a:rPr lang="en-US" sz="1200" baseline="0" smtClean="0"/>
                        <a:t> apps and copy Windows malware in memory card.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First to attempt infecting another operative</a:t>
                      </a:r>
                      <a:r>
                        <a:rPr lang="en-US" sz="1200" baseline="0" smtClean="0"/>
                        <a:t> system (Windows)</a:t>
                      </a:r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SymbOS.PbStealer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November 2005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Steals</a:t>
                      </a:r>
                      <a:r>
                        <a:rPr lang="en-US" sz="1200" baseline="0" smtClean="0"/>
                        <a:t> device phone contacts and sends it via Bluetooth.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First</a:t>
                      </a:r>
                      <a:r>
                        <a:rPr lang="en-US" sz="1200" baseline="0" smtClean="0"/>
                        <a:t> to access sensitive information to send it to another device.</a:t>
                      </a:r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smtClean="0"/>
                        <a:t>J2ME.RedBrowser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March 2006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Sends continuous</a:t>
                      </a:r>
                      <a:r>
                        <a:rPr lang="en-US" sz="1200" baseline="0" smtClean="0"/>
                        <a:t> SMS messages to the same phone number.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First written in Java.</a:t>
                      </a:r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MSIL.Cxover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March 2006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Delete all files from “My</a:t>
                      </a:r>
                      <a:r>
                        <a:rPr lang="en-US" sz="1200" baseline="0" smtClean="0"/>
                        <a:t> </a:t>
                      </a:r>
                      <a:r>
                        <a:rPr lang="en-US" sz="1200" smtClean="0"/>
                        <a:t>Documents”.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First cross-platform</a:t>
                      </a:r>
                      <a:r>
                        <a:rPr lang="en-US" sz="1200" baseline="0" smtClean="0"/>
                        <a:t> (Windows Mobile and PC).</a:t>
                      </a:r>
                      <a:endParaRPr lang="en-US" sz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57400" y="37909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CL" sz="1200" kern="0" err="1"/>
              <a:t>Source</a:t>
            </a:r>
            <a:r>
              <a:rPr lang="es-CL" sz="1200" kern="0"/>
              <a:t>: Mobile Malware </a:t>
            </a:r>
            <a:r>
              <a:rPr lang="es-CL" sz="1200" kern="0" err="1"/>
              <a:t>Attacks</a:t>
            </a:r>
            <a:r>
              <a:rPr lang="es-CL" sz="1200" kern="0"/>
              <a:t> and </a:t>
            </a:r>
            <a:r>
              <a:rPr lang="es-CL" sz="1200" kern="0" err="1"/>
              <a:t>Defense</a:t>
            </a:r>
            <a:endParaRPr lang="es-CL" sz="1200" kern="0"/>
          </a:p>
        </p:txBody>
      </p:sp>
    </p:spTree>
    <p:extLst>
      <p:ext uri="{BB962C8B-B14F-4D97-AF65-F5344CB8AC3E}">
        <p14:creationId xmlns:p14="http://schemas.microsoft.com/office/powerpoint/2010/main" val="18867524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Middle ages (2005-2008)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7650516"/>
              </p:ext>
            </p:extLst>
          </p:nvPr>
        </p:nvGraphicFramePr>
        <p:xfrm>
          <a:off x="609601" y="1504950"/>
          <a:ext cx="8229599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476"/>
                <a:gridCol w="1271847"/>
                <a:gridCol w="2468880"/>
                <a:gridCol w="306739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smtClean="0"/>
                        <a:t>Threat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Date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Payload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Novel Contribution</a:t>
                      </a:r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SymbOS.Flexispy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March 2006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Leaks phone</a:t>
                      </a:r>
                      <a:r>
                        <a:rPr lang="en-US" sz="1200" baseline="0" smtClean="0"/>
                        <a:t> calls information and SMS messages.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First publicly marketed spy app for mobile devices.</a:t>
                      </a:r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SymbOS.Mobler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August 2006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Disable system functions like task manager, folder options etc…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First to propagate</a:t>
                      </a:r>
                      <a:r>
                        <a:rPr lang="en-US" sz="1200" baseline="0" smtClean="0"/>
                        <a:t> by copying itself to any writable media on the device.</a:t>
                      </a:r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SymbOS.Viver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May 2007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Sends SMS messages to premium-rate numbers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First</a:t>
                      </a:r>
                      <a:r>
                        <a:rPr lang="en-US" sz="1200" baseline="0" smtClean="0"/>
                        <a:t> used for direct financial gain.</a:t>
                      </a:r>
                      <a:endParaRPr lang="en-U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err="1" smtClean="0"/>
                        <a:t>WinCE.InfoJack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February</a:t>
                      </a:r>
                      <a:r>
                        <a:rPr lang="en-US" sz="1200" baseline="0" smtClean="0"/>
                        <a:t> 2008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Collected</a:t>
                      </a:r>
                      <a:r>
                        <a:rPr lang="en-US" sz="1200" baseline="0" smtClean="0"/>
                        <a:t> sensitive information and sends it to a remote server.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First</a:t>
                      </a:r>
                      <a:r>
                        <a:rPr lang="en-US" sz="1200" baseline="0" smtClean="0"/>
                        <a:t> </a:t>
                      </a:r>
                      <a:r>
                        <a:rPr lang="en-US" sz="1200" smtClean="0"/>
                        <a:t>(not</a:t>
                      </a:r>
                      <a:r>
                        <a:rPr lang="en-US" sz="1200" baseline="0" smtClean="0"/>
                        <a:t> </a:t>
                      </a:r>
                      <a:r>
                        <a:rPr lang="en-US" sz="1200" baseline="0" err="1" smtClean="0"/>
                        <a:t>PoC</a:t>
                      </a:r>
                      <a:r>
                        <a:rPr lang="en-US" sz="1200" smtClean="0"/>
                        <a:t>)</a:t>
                      </a:r>
                      <a:r>
                        <a:rPr lang="en-US" sz="1200" baseline="0" smtClean="0"/>
                        <a:t> targeting Windows Mobile.</a:t>
                      </a:r>
                      <a:endParaRPr lang="en-US" sz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09800" y="381875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CL" sz="1200" kern="0" err="1"/>
              <a:t>Source</a:t>
            </a:r>
            <a:r>
              <a:rPr lang="es-CL" sz="1200" kern="0"/>
              <a:t>: Mobile Malware </a:t>
            </a:r>
            <a:r>
              <a:rPr lang="es-CL" sz="1200" kern="0" err="1"/>
              <a:t>Attacks</a:t>
            </a:r>
            <a:r>
              <a:rPr lang="es-CL" sz="1200" kern="0"/>
              <a:t> and </a:t>
            </a:r>
            <a:r>
              <a:rPr lang="es-CL" sz="1200" kern="0" err="1"/>
              <a:t>Defense</a:t>
            </a:r>
            <a:endParaRPr lang="es-CL" sz="1200" kern="0"/>
          </a:p>
        </p:txBody>
      </p:sp>
    </p:spTree>
    <p:extLst>
      <p:ext uri="{BB962C8B-B14F-4D97-AF65-F5344CB8AC3E}">
        <p14:creationId xmlns:p14="http://schemas.microsoft.com/office/powerpoint/2010/main" val="12913503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security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Android 1.5 (cupcake)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Android 2.2 (</a:t>
            </a:r>
            <a:r>
              <a:rPr lang="en-US" dirty="0" err="1" smtClean="0"/>
              <a:t>Froyo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pic>
        <p:nvPicPr>
          <p:cNvPr id="6146" name="Picture 2" descr="cupcak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104900"/>
            <a:ext cx="11430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022008"/>
              </p:ext>
            </p:extLst>
          </p:nvPr>
        </p:nvGraphicFramePr>
        <p:xfrm>
          <a:off x="685800" y="1428750"/>
          <a:ext cx="6609962" cy="1127761"/>
        </p:xfrm>
        <a:graphic>
          <a:graphicData uri="http://schemas.openxmlformats.org/drawingml/2006/table">
            <a:tbl>
              <a:tblPr/>
              <a:tblGrid>
                <a:gridCol w="2362200"/>
                <a:gridCol w="4247762"/>
              </a:tblGrid>
              <a:tr h="40266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Stack / buffer overrun protection</a:t>
                      </a:r>
                    </a:p>
                  </a:txBody>
                  <a:tcPr marL="37029" marR="37029" marT="37029" marB="3702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ProPolice to prevent stack buffer overruns (-fstack-protector)</a:t>
                      </a:r>
                    </a:p>
                  </a:txBody>
                  <a:tcPr marL="37029" marR="37029" marT="37029" marB="3702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0417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Integer overflow protection</a:t>
                      </a:r>
                    </a:p>
                  </a:txBody>
                  <a:tcPr marL="37029" marR="37029" marT="37029" marB="3702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safe_iop</a:t>
                      </a:r>
                    </a:p>
                  </a:txBody>
                  <a:tcPr marL="37029" marR="37029" marT="37029" marB="3702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11951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Integer overflow memory allocation</a:t>
                      </a:r>
                    </a:p>
                  </a:txBody>
                  <a:tcPr marL="37029" marR="37029" marT="37029" marB="3702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 err="1">
                          <a:effectLst/>
                        </a:rPr>
                        <a:t>OpenBSD</a:t>
                      </a:r>
                      <a:r>
                        <a:rPr lang="en-US" sz="1100" b="0" dirty="0">
                          <a:effectLst/>
                        </a:rPr>
                        <a:t> </a:t>
                      </a:r>
                      <a:r>
                        <a:rPr lang="en-US" sz="1100" b="0" dirty="0" err="1">
                          <a:effectLst/>
                        </a:rPr>
                        <a:t>calloc</a:t>
                      </a:r>
                      <a:endParaRPr lang="en-US" sz="1100" b="0" dirty="0">
                        <a:effectLst/>
                      </a:endParaRPr>
                    </a:p>
                  </a:txBody>
                  <a:tcPr marL="37029" marR="37029" marT="37029" marB="3702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586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chunk consolidation attack</a:t>
                      </a:r>
                    </a:p>
                  </a:txBody>
                  <a:tcPr marL="37029" marR="37029" marT="37029" marB="3702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Extensions to </a:t>
                      </a:r>
                      <a:r>
                        <a:rPr lang="en-US" sz="1100" b="0" dirty="0" err="1">
                          <a:effectLst/>
                        </a:rPr>
                        <a:t>OpenBSD</a:t>
                      </a:r>
                      <a:r>
                        <a:rPr lang="en-US" sz="1100" b="0" dirty="0">
                          <a:effectLst/>
                        </a:rPr>
                        <a:t> </a:t>
                      </a:r>
                      <a:r>
                        <a:rPr lang="en-US" sz="1100" b="0" dirty="0" err="1">
                          <a:effectLst/>
                        </a:rPr>
                        <a:t>dlmalloc</a:t>
                      </a:r>
                      <a:r>
                        <a:rPr lang="en-US" sz="1100" b="0" dirty="0">
                          <a:effectLst/>
                        </a:rPr>
                        <a:t>() to prevent double free()</a:t>
                      </a:r>
                    </a:p>
                  </a:txBody>
                  <a:tcPr marL="37029" marR="37029" marT="37029" marB="3702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892300" y="1566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6149" name="Picture 5" descr="froy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028950"/>
            <a:ext cx="11430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597075"/>
              </p:ext>
            </p:extLst>
          </p:nvPr>
        </p:nvGraphicFramePr>
        <p:xfrm>
          <a:off x="762000" y="3552931"/>
          <a:ext cx="6477000" cy="285538"/>
        </p:xfrm>
        <a:graphic>
          <a:graphicData uri="http://schemas.openxmlformats.org/drawingml/2006/table">
            <a:tbl>
              <a:tblPr/>
              <a:tblGrid>
                <a:gridCol w="2362200"/>
                <a:gridCol w="4114800"/>
              </a:tblGrid>
              <a:tr h="15038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Device Administration</a:t>
                      </a:r>
                    </a:p>
                  </a:txBody>
                  <a:tcPr marL="58949" marR="58949" marT="58949" marB="5894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 Device Administration API added</a:t>
                      </a:r>
                    </a:p>
                  </a:txBody>
                  <a:tcPr marL="58949" marR="58949" marT="58949" marB="5894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2233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security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Android 2.3 (Gingerbread)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Android 3.0 (Honeycomb)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892300" y="1566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133150"/>
              </p:ext>
            </p:extLst>
          </p:nvPr>
        </p:nvGraphicFramePr>
        <p:xfrm>
          <a:off x="685800" y="3257550"/>
          <a:ext cx="6400800" cy="304800"/>
        </p:xfrm>
        <a:graphic>
          <a:graphicData uri="http://schemas.openxmlformats.org/drawingml/2006/table">
            <a:tbl>
              <a:tblPr/>
              <a:tblGrid>
                <a:gridCol w="3200400"/>
                <a:gridCol w="3200400"/>
              </a:tblGrid>
              <a:tr h="30480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 </a:t>
                      </a: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filesystem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encryption</a:t>
                      </a:r>
                    </a:p>
                  </a:txBody>
                  <a:tcPr marL="60960" marR="60960" marT="60960" marB="60960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 disk encryption added</a:t>
                      </a:r>
                    </a:p>
                  </a:txBody>
                  <a:tcPr marL="60960" marR="60960" marT="60960" marB="60960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pic>
        <p:nvPicPr>
          <p:cNvPr id="7170" name="Picture 2" descr="gingerbr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352550"/>
            <a:ext cx="11430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929111"/>
              </p:ext>
            </p:extLst>
          </p:nvPr>
        </p:nvGraphicFramePr>
        <p:xfrm>
          <a:off x="660400" y="1530350"/>
          <a:ext cx="6400800" cy="797346"/>
        </p:xfrm>
        <a:graphic>
          <a:graphicData uri="http://schemas.openxmlformats.org/drawingml/2006/table">
            <a:tbl>
              <a:tblPr/>
              <a:tblGrid>
                <a:gridCol w="2908827"/>
                <a:gridCol w="3491973"/>
              </a:tblGrid>
              <a:tr h="12942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format string vulnerability protection</a:t>
                      </a:r>
                    </a:p>
                  </a:txBody>
                  <a:tcPr marL="49071" marR="49071" marT="49071" marB="4907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added -Wformat-security -Werror=format-security</a:t>
                      </a:r>
                    </a:p>
                  </a:txBody>
                  <a:tcPr marL="49071" marR="49071" marT="49071" marB="4907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execution prevention on stack and heap</a:t>
                      </a:r>
                    </a:p>
                  </a:txBody>
                  <a:tcPr marL="49071" marR="49071" marT="49071" marB="4907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Hardware-based No eXecute (NX)</a:t>
                      </a:r>
                    </a:p>
                  </a:txBody>
                  <a:tcPr marL="49071" marR="49071" marT="49071" marB="4907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 pointer dereference protection</a:t>
                      </a:r>
                    </a:p>
                  </a:txBody>
                  <a:tcPr marL="49071" marR="49071" marT="49071" marB="4907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mmap_min_addr</a:t>
                      </a:r>
                      <a:endParaRPr lang="en-US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071" marR="49071" marT="49071" marB="4907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16998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7173" name="Picture 5" descr="honeycom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257550"/>
            <a:ext cx="11430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0924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security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Android 4.0 (</a:t>
            </a:r>
            <a:r>
              <a:rPr lang="en-US" dirty="0"/>
              <a:t>Ice-Cream Sandwich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Android 4.1 (</a:t>
            </a:r>
            <a:r>
              <a:rPr lang="en-US" dirty="0"/>
              <a:t>Jelly Bean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892300" y="1566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873633"/>
              </p:ext>
            </p:extLst>
          </p:nvPr>
        </p:nvGraphicFramePr>
        <p:xfrm>
          <a:off x="762000" y="1356889"/>
          <a:ext cx="6400800" cy="624840"/>
        </p:xfrm>
        <a:graphic>
          <a:graphicData uri="http://schemas.openxmlformats.org/drawingml/2006/table">
            <a:tbl>
              <a:tblPr/>
              <a:tblGrid>
                <a:gridCol w="2908827"/>
                <a:gridCol w="3491973"/>
              </a:tblGrid>
              <a:tr h="624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ASLR support</a:t>
                      </a:r>
                    </a:p>
                  </a:txBody>
                  <a:tcPr marL="60960" marR="60960" marT="60960" marB="60960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ASLR support started appearing although not fully. Multiple flaws were present dynamic linker didn't had ASLR and many more outlined in reference link</a:t>
                      </a:r>
                    </a:p>
                  </a:txBody>
                  <a:tcPr marL="60960" marR="60960" marT="60960" marB="60960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16998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7175" name="Picture 7" descr="Ice cream sandwi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519767"/>
            <a:ext cx="1143000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Jelly Be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343" y="2952750"/>
            <a:ext cx="993913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178277"/>
              </p:ext>
            </p:extLst>
          </p:nvPr>
        </p:nvGraphicFramePr>
        <p:xfrm>
          <a:off x="685800" y="2647950"/>
          <a:ext cx="6400800" cy="1870470"/>
        </p:xfrm>
        <a:graphic>
          <a:graphicData uri="http://schemas.openxmlformats.org/drawingml/2006/table">
            <a:tbl>
              <a:tblPr/>
              <a:tblGrid>
                <a:gridCol w="3048000"/>
                <a:gridCol w="3352800"/>
              </a:tblGrid>
              <a:tr h="50006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PIE (Position Independent Executable) support</a:t>
                      </a:r>
                    </a:p>
                  </a:txBody>
                  <a:tcPr marL="19407" marR="19407" marT="19407" marB="19407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 for binaries compiled with GCC's -pie -</a:t>
                      </a:r>
                      <a:r>
                        <a:rPr lang="en-US" sz="11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fPIE</a:t>
                      </a:r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flags </a:t>
                      </a:r>
                      <a:b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(executables to be position independent)</a:t>
                      </a:r>
                    </a:p>
                  </a:txBody>
                  <a:tcPr marL="19407" marR="19407" marT="19407" marB="19407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Read-only relocations / immediate binding</a:t>
                      </a:r>
                    </a:p>
                  </a:txBody>
                  <a:tcPr marL="19407" marR="19407" marT="19407" marB="19407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(-Wl,-z,relro -Wl,-z,now)</a:t>
                      </a:r>
                    </a:p>
                  </a:txBody>
                  <a:tcPr marL="19407" marR="19407" marT="19407" marB="19407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 address leakage prevention</a:t>
                      </a:r>
                    </a:p>
                  </a:txBody>
                  <a:tcPr marL="19407" marR="19407" marT="19407" marB="19407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dmesg_restrict and kptr_restrict enabled</a:t>
                      </a:r>
                    </a:p>
                  </a:txBody>
                  <a:tcPr marL="19407" marR="19407" marT="19407" marB="19407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ELF Hardening</a:t>
                      </a:r>
                    </a:p>
                  </a:txBody>
                  <a:tcPr marL="19407" marR="19407" marT="19407" marB="19407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RELRO / BIND_NOW flag default. This hardens those binaries against attacks that may attempt to overwrite the GOT and other sensitive ELF structures by making them read-only at startup.</a:t>
                      </a:r>
                    </a:p>
                  </a:txBody>
                  <a:tcPr marL="19407" marR="19407" marT="19407" marB="19407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ASLR support</a:t>
                      </a:r>
                    </a:p>
                  </a:txBody>
                  <a:tcPr marL="19407" marR="19407" marT="19407" marB="19407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 ASLR support</a:t>
                      </a:r>
                    </a:p>
                  </a:txBody>
                  <a:tcPr marL="19407" marR="19407" marT="19407" marB="19407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949575" y="1417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2148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security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Android 4.2 – 4.3 (Jelly </a:t>
            </a:r>
            <a:r>
              <a:rPr lang="en-US" dirty="0"/>
              <a:t>Bean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892300" y="1566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16998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7177" name="Picture 9" descr="Jelly Be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268801"/>
            <a:ext cx="792715" cy="121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949575" y="1417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51065"/>
              </p:ext>
            </p:extLst>
          </p:nvPr>
        </p:nvGraphicFramePr>
        <p:xfrm>
          <a:off x="304801" y="1276350"/>
          <a:ext cx="7696199" cy="3464012"/>
        </p:xfrm>
        <a:graphic>
          <a:graphicData uri="http://schemas.openxmlformats.org/drawingml/2006/table">
            <a:tbl>
              <a:tblPr/>
              <a:tblGrid>
                <a:gridCol w="484483"/>
                <a:gridCol w="2227696"/>
                <a:gridCol w="4984020"/>
              </a:tblGrid>
              <a:tr h="38100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4.3</a:t>
                      </a: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Restrict Setuid from Android Apps</a:t>
                      </a: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No Zygote spanned process is allowed to execute </a:t>
                      </a:r>
                      <a:r>
                        <a:rPr lang="en-US" sz="1100" b="0" dirty="0" err="1">
                          <a:effectLst/>
                        </a:rPr>
                        <a:t>setuid</a:t>
                      </a:r>
                      <a:r>
                        <a:rPr lang="en-US" sz="1100" b="0" dirty="0">
                          <a:effectLst/>
                        </a:rPr>
                        <a:t> program. /system is mounted with </a:t>
                      </a:r>
                      <a:r>
                        <a:rPr lang="en-US" sz="1100" b="0" dirty="0" err="1" smtClean="0">
                          <a:effectLst/>
                        </a:rPr>
                        <a:t>nosetuid</a:t>
                      </a:r>
                      <a:endParaRPr lang="en-US" sz="1100" b="0" dirty="0">
                        <a:effectLst/>
                      </a:endParaRP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82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4.3</a:t>
                      </a: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 err="1">
                          <a:effectLst/>
                        </a:rPr>
                        <a:t>SE_Linux</a:t>
                      </a:r>
                      <a:r>
                        <a:rPr lang="en-US" sz="1100" b="0" dirty="0">
                          <a:effectLst/>
                        </a:rPr>
                        <a:t> =&gt; Permissive</a:t>
                      </a: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allows logging but doesn't restrict actions</a:t>
                      </a:r>
                      <a:br>
                        <a:rPr lang="en-US" sz="1100" b="0" dirty="0">
                          <a:effectLst/>
                        </a:rPr>
                      </a:br>
                      <a:endParaRPr lang="en-US" sz="1100" b="0" dirty="0">
                        <a:effectLst/>
                      </a:endParaRP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38638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4.2.2</a:t>
                      </a: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ADB Authentication</a:t>
                      </a: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Prevents </a:t>
                      </a:r>
                      <a:r>
                        <a:rPr lang="en-US" sz="1100" b="0" dirty="0" err="1">
                          <a:effectLst/>
                        </a:rPr>
                        <a:t>unauthorised</a:t>
                      </a:r>
                      <a:r>
                        <a:rPr lang="en-US" sz="1100" b="0" dirty="0">
                          <a:effectLst/>
                        </a:rPr>
                        <a:t> use of ADB by the use of RSA </a:t>
                      </a:r>
                      <a:r>
                        <a:rPr lang="en-US" sz="1100" b="0" dirty="0" err="1">
                          <a:effectLst/>
                        </a:rPr>
                        <a:t>keypair</a:t>
                      </a:r>
                      <a:r>
                        <a:rPr lang="en-US" sz="1100" b="0" dirty="0">
                          <a:effectLst/>
                        </a:rPr>
                        <a:t> for </a:t>
                      </a:r>
                      <a:r>
                        <a:rPr lang="en-US" sz="1100" b="0" dirty="0" smtClean="0">
                          <a:effectLst/>
                        </a:rPr>
                        <a:t>authentication</a:t>
                      </a:r>
                      <a:endParaRPr lang="en-US" sz="1100" b="0" dirty="0">
                        <a:effectLst/>
                      </a:endParaRP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462416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4.2</a:t>
                      </a: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Application verification</a:t>
                      </a: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user can opt for client side bouncer instance and google can verify </a:t>
                      </a:r>
                      <a:r>
                        <a:rPr lang="en-US" sz="1100" b="0" dirty="0" err="1">
                          <a:effectLst/>
                        </a:rPr>
                        <a:t>malacious</a:t>
                      </a:r>
                      <a:r>
                        <a:rPr lang="en-US" sz="1100" b="0" dirty="0">
                          <a:effectLst/>
                        </a:rPr>
                        <a:t> applications before installation.</a:t>
                      </a: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6615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4.2</a:t>
                      </a: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Certificate Pinning</a:t>
                      </a: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if chain of certs doesn't match an error message is added.</a:t>
                      </a: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373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4.2</a:t>
                      </a: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 err="1">
                          <a:effectLst/>
                        </a:rPr>
                        <a:t>installd</a:t>
                      </a:r>
                      <a:r>
                        <a:rPr lang="en-US" sz="1100" b="0" dirty="0">
                          <a:effectLst/>
                        </a:rPr>
                        <a:t> </a:t>
                      </a:r>
                      <a:r>
                        <a:rPr lang="en-US" sz="1100" b="0" dirty="0" err="1">
                          <a:effectLst/>
                        </a:rPr>
                        <a:t>config</a:t>
                      </a:r>
                      <a:endParaRPr lang="en-US" sz="1100" b="0" dirty="0">
                        <a:effectLst/>
                      </a:endParaRP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 err="1">
                          <a:effectLst/>
                        </a:rPr>
                        <a:t>installd</a:t>
                      </a:r>
                      <a:r>
                        <a:rPr lang="en-US" sz="1100" b="0" dirty="0">
                          <a:effectLst/>
                        </a:rPr>
                        <a:t> runs as non root from start.</a:t>
                      </a: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8511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4.2</a:t>
                      </a: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ContentProvider security</a:t>
                      </a: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by default contentprovider will be set to false for API &lt;=17</a:t>
                      </a: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0266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4.2</a:t>
                      </a: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premium SMS notification</a:t>
                      </a: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SMS to premium numbers now display a notification and only allow needing when explicitely accepted.</a:t>
                      </a: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4.2</a:t>
                      </a: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 err="1">
                          <a:effectLst/>
                        </a:rPr>
                        <a:t>SecureRandom</a:t>
                      </a:r>
                      <a:r>
                        <a:rPr lang="en-US" sz="1100" b="0" dirty="0">
                          <a:effectLst/>
                        </a:rPr>
                        <a:t> implementation</a:t>
                      </a: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 err="1">
                          <a:effectLst/>
                        </a:rPr>
                        <a:t>SecureRandom</a:t>
                      </a:r>
                      <a:r>
                        <a:rPr lang="en-US" sz="1100" b="0" dirty="0">
                          <a:effectLst/>
                        </a:rPr>
                        <a:t> implementation based on </a:t>
                      </a:r>
                      <a:r>
                        <a:rPr lang="en-US" sz="1100" b="0" dirty="0" err="1">
                          <a:effectLst/>
                        </a:rPr>
                        <a:t>OpenSSL</a:t>
                      </a:r>
                      <a:r>
                        <a:rPr lang="en-US" sz="1100" b="0" dirty="0">
                          <a:effectLst/>
                        </a:rPr>
                        <a:t>, Bounty castle implementation removed.</a:t>
                      </a: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73196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4.2</a:t>
                      </a: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 err="1">
                          <a:effectLst/>
                        </a:rPr>
                        <a:t>JavascriptInterface</a:t>
                      </a:r>
                      <a:r>
                        <a:rPr lang="en-US" sz="1100" b="0" dirty="0">
                          <a:effectLst/>
                        </a:rPr>
                        <a:t> annotation</a:t>
                      </a: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 err="1">
                          <a:effectLst/>
                        </a:rPr>
                        <a:t>JavascriptInterface</a:t>
                      </a:r>
                      <a:r>
                        <a:rPr lang="en-US" sz="1100" b="0" dirty="0">
                          <a:effectLst/>
                        </a:rPr>
                        <a:t> needs to be annotated for </a:t>
                      </a:r>
                      <a:r>
                        <a:rPr lang="en-US" sz="1100" b="0" dirty="0" err="1">
                          <a:effectLst/>
                        </a:rPr>
                        <a:t>webview</a:t>
                      </a:r>
                      <a:endParaRPr lang="en-US" sz="1100" b="0" dirty="0">
                        <a:effectLst/>
                      </a:endParaRPr>
                    </a:p>
                  </a:txBody>
                  <a:tcPr marL="6691" marR="6691" marT="6691" marB="669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433990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early days of mobile devices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5440187" cy="3733800"/>
          </a:xfrm>
        </p:spPr>
        <p:txBody>
          <a:bodyPr/>
          <a:lstStyle/>
          <a:p>
            <a:r>
              <a:rPr lang="en-US" dirty="0" smtClean="0"/>
              <a:t>First call using a handheld mobile phone made by Motorola on 3 April 1973.</a:t>
            </a:r>
          </a:p>
          <a:p>
            <a:endParaRPr lang="en-US" dirty="0" smtClean="0"/>
          </a:p>
          <a:p>
            <a:r>
              <a:rPr lang="en-US" dirty="0" smtClean="0"/>
              <a:t>First cell phone in the market: Motorola </a:t>
            </a:r>
            <a:r>
              <a:rPr lang="en-US" dirty="0" err="1"/>
              <a:t>DynaTAC</a:t>
            </a:r>
            <a:r>
              <a:rPr lang="en-US" dirty="0"/>
              <a:t> </a:t>
            </a:r>
            <a:r>
              <a:rPr lang="en-US" dirty="0" smtClean="0"/>
              <a:t>8000X in 1984 ($3,995):</a:t>
            </a:r>
          </a:p>
          <a:p>
            <a:pPr lvl="1"/>
            <a:r>
              <a:rPr lang="en-US" dirty="0" smtClean="0"/>
              <a:t>30 minutes talk time / 8 hours stand-by.</a:t>
            </a:r>
          </a:p>
          <a:p>
            <a:pPr lvl="1"/>
            <a:r>
              <a:rPr lang="en-US" dirty="0" smtClean="0"/>
              <a:t>Stores up to 30 phone numbers.</a:t>
            </a:r>
          </a:p>
          <a:p>
            <a:pPr lvl="1"/>
            <a:r>
              <a:rPr lang="en-US" dirty="0" smtClean="0"/>
              <a:t>“Special Keys”: </a:t>
            </a:r>
            <a:r>
              <a:rPr lang="en-US" dirty="0" err="1" smtClean="0"/>
              <a:t>Pwr</a:t>
            </a:r>
            <a:r>
              <a:rPr lang="en-US" dirty="0" smtClean="0"/>
              <a:t>, </a:t>
            </a:r>
            <a:r>
              <a:rPr lang="en-US" dirty="0" err="1" smtClean="0"/>
              <a:t>Snd</a:t>
            </a:r>
            <a:r>
              <a:rPr lang="en-US" dirty="0" smtClean="0"/>
              <a:t>, </a:t>
            </a:r>
            <a:r>
              <a:rPr lang="en-US" dirty="0" err="1" smtClean="0"/>
              <a:t>Clr</a:t>
            </a:r>
            <a:r>
              <a:rPr lang="en-US" dirty="0" smtClean="0"/>
              <a:t>, </a:t>
            </a:r>
            <a:r>
              <a:rPr lang="en-US" dirty="0" err="1" smtClean="0"/>
              <a:t>Rcl</a:t>
            </a:r>
            <a:r>
              <a:rPr lang="en-US" dirty="0" smtClean="0"/>
              <a:t>, </a:t>
            </a:r>
            <a:r>
              <a:rPr lang="en-US" dirty="0" err="1" smtClean="0"/>
              <a:t>Sto</a:t>
            </a:r>
            <a:r>
              <a:rPr lang="en-US" dirty="0" smtClean="0"/>
              <a:t>, </a:t>
            </a:r>
            <a:r>
              <a:rPr lang="en-US" dirty="0" err="1" smtClean="0"/>
              <a:t>Fcn</a:t>
            </a:r>
            <a:r>
              <a:rPr lang="en-US" dirty="0" smtClean="0"/>
              <a:t>, </a:t>
            </a:r>
            <a:r>
              <a:rPr lang="en-US" dirty="0" err="1" smtClean="0"/>
              <a:t>Vol</a:t>
            </a:r>
            <a:r>
              <a:rPr lang="en-US" dirty="0" smtClean="0"/>
              <a:t>, Lock and End</a:t>
            </a:r>
          </a:p>
          <a:p>
            <a:endParaRPr lang="en-US" dirty="0" smtClean="0"/>
          </a:p>
          <a:p>
            <a:r>
              <a:rPr lang="en-US" dirty="0" smtClean="0"/>
              <a:t>Used the analog cell phone network (1G) AMPS in the U.S.A.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007318"/>
            <a:ext cx="1295400" cy="31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6705600" y="4248150"/>
            <a:ext cx="1981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t" anchorCtr="0" compatLnSpc="1">
            <a:prstTxWarp prst="textNoShape">
              <a:avLst/>
            </a:prstTxWarp>
          </a:bodyPr>
          <a:lstStyle>
            <a:lvl1pPr marL="172921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har char="•"/>
              <a:defRPr lang="en-US" sz="1600" b="0" i="0" dirty="0" smtClean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569523" indent="-22368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2pPr>
            <a:lvl3pPr marL="915363" indent="-172921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3pPr>
            <a:lvl4pPr marL="1311966" indent="-225272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4pPr>
            <a:lvl5pPr marL="1660979" indent="-22844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»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5pPr>
            <a:lvl6pPr marL="2117867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74755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31642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488531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1100" kern="0" smtClean="0"/>
              <a:t>Author: Redrum0486   Source: </a:t>
            </a:r>
            <a:r>
              <a:rPr lang="en-US" sz="1100" kern="0" smtClean="0">
                <a:hlinkClick r:id="rId4"/>
              </a:rPr>
              <a:t>Wikimedia Commons</a:t>
            </a:r>
            <a:endParaRPr lang="en-US" sz="1100" kern="0" smtClean="0"/>
          </a:p>
        </p:txBody>
      </p:sp>
    </p:spTree>
    <p:extLst>
      <p:ext uri="{BB962C8B-B14F-4D97-AF65-F5344CB8AC3E}">
        <p14:creationId xmlns:p14="http://schemas.microsoft.com/office/powerpoint/2010/main" val="9866805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security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Android 4.4 – 4.4.4 (KitKat)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892300" y="1566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16998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949575" y="1417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10242" name="Picture 2" descr="Kit K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567" y="2038349"/>
            <a:ext cx="11430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386627"/>
              </p:ext>
            </p:extLst>
          </p:nvPr>
        </p:nvGraphicFramePr>
        <p:xfrm>
          <a:off x="381000" y="1449388"/>
          <a:ext cx="7369176" cy="3126671"/>
        </p:xfrm>
        <a:graphic>
          <a:graphicData uri="http://schemas.openxmlformats.org/drawingml/2006/table">
            <a:tbl>
              <a:tblPr/>
              <a:tblGrid>
                <a:gridCol w="446617"/>
                <a:gridCol w="2121430"/>
                <a:gridCol w="4801129"/>
              </a:tblGrid>
              <a:tr h="899928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4.4.4</a:t>
                      </a:r>
                    </a:p>
                  </a:txBody>
                  <a:tcPr marL="7621" marR="7621" marT="7621" marB="76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Block access to </a:t>
                      </a:r>
                      <a:r>
                        <a:rPr lang="en-US" sz="1100" b="0" dirty="0" err="1">
                          <a:effectLst/>
                        </a:rPr>
                        <a:t>java.lang.Object.getClass</a:t>
                      </a:r>
                      <a:r>
                        <a:rPr lang="en-US" sz="1100" b="0" dirty="0">
                          <a:effectLst/>
                        </a:rPr>
                        <a:t> in injected Java objects</a:t>
                      </a:r>
                    </a:p>
                  </a:txBody>
                  <a:tcPr marL="7621" marR="7621" marT="7621" marB="76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Throws a </a:t>
                      </a:r>
                      <a:r>
                        <a:rPr lang="en-US" sz="1100" b="0" dirty="0" err="1">
                          <a:effectLst/>
                        </a:rPr>
                        <a:t>java.lang.SecurityException</a:t>
                      </a:r>
                      <a:r>
                        <a:rPr lang="en-US" sz="1100" b="0" dirty="0">
                          <a:effectLst/>
                        </a:rPr>
                        <a:t> on Browser UI thread when an attempt is</a:t>
                      </a:r>
                      <a:br>
                        <a:rPr lang="en-US" sz="1100" b="0" dirty="0">
                          <a:effectLst/>
                        </a:rPr>
                      </a:br>
                      <a:r>
                        <a:rPr lang="en-US" sz="1100" b="0" dirty="0">
                          <a:effectLst/>
                        </a:rPr>
                        <a:t>made to execute </a:t>
                      </a:r>
                      <a:r>
                        <a:rPr lang="en-US" sz="1100" b="0" dirty="0" err="1">
                          <a:effectLst/>
                        </a:rPr>
                        <a:t>java.lang.Object.getClass</a:t>
                      </a:r>
                      <a:r>
                        <a:rPr lang="en-US" sz="1100" b="0" dirty="0">
                          <a:effectLst/>
                        </a:rPr>
                        <a:t> from JavaScript code via an injected</a:t>
                      </a:r>
                      <a:br>
                        <a:rPr lang="en-US" sz="1100" b="0" dirty="0">
                          <a:effectLst/>
                        </a:rPr>
                      </a:br>
                      <a:r>
                        <a:rPr lang="en-US" sz="1100" b="0" dirty="0">
                          <a:effectLst/>
                        </a:rPr>
                        <a:t>Java object.</a:t>
                      </a:r>
                    </a:p>
                  </a:txBody>
                  <a:tcPr marL="7621" marR="7621" marT="7621" marB="762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0738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4.4.4</a:t>
                      </a:r>
                    </a:p>
                  </a:txBody>
                  <a:tcPr marL="7621" marR="7621" marT="7621" marB="762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Fix for </a:t>
                      </a:r>
                      <a:r>
                        <a:rPr lang="en-US" sz="1100" b="0" dirty="0" err="1">
                          <a:effectLst/>
                        </a:rPr>
                        <a:t>OpenSSL</a:t>
                      </a:r>
                      <a:r>
                        <a:rPr lang="en-US" sz="1100" b="0" dirty="0">
                          <a:effectLst/>
                        </a:rPr>
                        <a:t> man-in-the-middle</a:t>
                      </a:r>
                    </a:p>
                  </a:txBody>
                  <a:tcPr marL="7621" marR="7621" marT="7621" marB="762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CVE ID : CVE-2014-0224</a:t>
                      </a:r>
                    </a:p>
                  </a:txBody>
                  <a:tcPr marL="7621" marR="7621" marT="7621" marB="762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47413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4.4.2</a:t>
                      </a:r>
                    </a:p>
                  </a:txBody>
                  <a:tcPr marL="7621" marR="7621" marT="7621" marB="762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Removal of the "App Ops" application permissions control system</a:t>
                      </a:r>
                    </a:p>
                  </a:txBody>
                  <a:tcPr marL="7621" marR="7621" marT="7621" marB="762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App Ops permission system which was available since 4.3 was removed completely from GUI in this release</a:t>
                      </a:r>
                    </a:p>
                  </a:txBody>
                  <a:tcPr marL="7621" marR="7621" marT="7621" marB="762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413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4.4</a:t>
                      </a:r>
                    </a:p>
                  </a:txBody>
                  <a:tcPr marL="7621" marR="7621" marT="7621" marB="762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 err="1">
                          <a:effectLst/>
                        </a:rPr>
                        <a:t>dm</a:t>
                      </a:r>
                      <a:r>
                        <a:rPr lang="en-US" sz="1100" b="0" dirty="0">
                          <a:effectLst/>
                        </a:rPr>
                        <a:t>-verity</a:t>
                      </a:r>
                    </a:p>
                  </a:txBody>
                  <a:tcPr marL="7621" marR="7621" marT="7621" marB="762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transparent integrity checking of block devices. dm-verity helps prevent persistent rootkits that can hold onto root privileges and compromise devices.</a:t>
                      </a:r>
                    </a:p>
                  </a:txBody>
                  <a:tcPr marL="7621" marR="7621" marT="7621" marB="762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20738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4.4</a:t>
                      </a:r>
                    </a:p>
                  </a:txBody>
                  <a:tcPr marL="7621" marR="7621" marT="7621" marB="762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SE_Linux =&gt; Enforced Mode</a:t>
                      </a:r>
                    </a:p>
                  </a:txBody>
                  <a:tcPr marL="7621" marR="7621" marT="7621" marB="762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all root domain binaries are working in enforced mode. remaining still work in permissive mode</a:t>
                      </a:r>
                    </a:p>
                  </a:txBody>
                  <a:tcPr marL="7621" marR="7621" marT="7621" marB="762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0738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4.4</a:t>
                      </a:r>
                    </a:p>
                  </a:txBody>
                  <a:tcPr marL="7621" marR="7621" marT="7621" marB="762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FORTIFY_SOURCE</a:t>
                      </a:r>
                    </a:p>
                  </a:txBody>
                  <a:tcPr marL="7621" marR="7621" marT="7621" marB="762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Level 2 : full source code compiled with FORTIFY_SOURCE and clang support added.</a:t>
                      </a:r>
                    </a:p>
                  </a:txBody>
                  <a:tcPr marL="7621" marR="7621" marT="7621" marB="762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16734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4.4</a:t>
                      </a:r>
                    </a:p>
                  </a:txBody>
                  <a:tcPr marL="7621" marR="7621" marT="7621" marB="762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>
                          <a:effectLst/>
                        </a:rPr>
                        <a:t>SSL CA Certificate Warnings</a:t>
                      </a:r>
                    </a:p>
                  </a:txBody>
                  <a:tcPr marL="7621" marR="7621" marT="7621" marB="762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dirty="0">
                          <a:effectLst/>
                        </a:rPr>
                        <a:t>Warns when any certificate is added to the device certificate store</a:t>
                      </a:r>
                    </a:p>
                  </a:txBody>
                  <a:tcPr marL="7621" marR="7621" marT="7621" marB="762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1396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security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Android 5.0 (Lollipop)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892300" y="1566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169988" y="157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949575" y="1417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414768"/>
              </p:ext>
            </p:extLst>
          </p:nvPr>
        </p:nvGraphicFramePr>
        <p:xfrm>
          <a:off x="304800" y="1504950"/>
          <a:ext cx="7391399" cy="3271092"/>
        </p:xfrm>
        <a:graphic>
          <a:graphicData uri="http://schemas.openxmlformats.org/drawingml/2006/table">
            <a:tbl>
              <a:tblPr/>
              <a:tblGrid>
                <a:gridCol w="2887620"/>
                <a:gridCol w="4503779"/>
              </a:tblGrid>
              <a:tr h="12942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Encrypted by default</a:t>
                      </a:r>
                      <a:endParaRPr lang="en-US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071" marR="49071" marT="49071" marB="4907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 devices that ship with L out-of-the-box, full disk encryption is enabled by default to improve protection of data on lost or stolen devices. </a:t>
                      </a:r>
                      <a:endParaRPr lang="en-US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071" marR="49071" marT="49071" marB="4907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 sandbox reinforced with </a:t>
                      </a:r>
                      <a:r>
                        <a:rPr lang="en-US" sz="11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SELinux</a:t>
                      </a: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071" marR="49071" marT="49071" marB="4907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 now requires </a:t>
                      </a:r>
                      <a:r>
                        <a:rPr lang="en-US" sz="11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SELinux</a:t>
                      </a: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enforcing mode for all domains. </a:t>
                      </a:r>
                      <a:endParaRPr lang="en-US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071" marR="49071" marT="49071" marB="4907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Smart Lock</a:t>
                      </a:r>
                      <a:endParaRPr lang="en-US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071" marR="49071" marT="49071" marB="4907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Allow devices to be unlocked automatically when close to another trusted device (via NFC, Bluetooth) or being used by someone with a trusted face.</a:t>
                      </a:r>
                      <a:endParaRPr lang="en-US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071" marR="49071" marT="49071" marB="4907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Updated cryptography for HTTPS and TLS/SSL</a:t>
                      </a:r>
                      <a:endParaRPr lang="en-US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071" marR="49071" marT="49071" marB="4907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TLSv1.2 and TLSv1.1 is now enabled, Forward Secrecy is now preferred, AES-GCM is now enabled, and weak cipher suites (MD5, 3DES, and export cipher suites) are now disabled</a:t>
                      </a:r>
                      <a:endParaRPr lang="en-US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071" marR="49071" marT="49071" marB="4907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Security Fixes</a:t>
                      </a:r>
                      <a:endParaRPr lang="en-US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071" marR="49071" marT="49071" marB="4907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3775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CVE-2014-3153 </a:t>
                      </a:r>
                      <a:r>
                        <a:rPr lang="en-US" sz="11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Towelroot</a:t>
                      </a:r>
                      <a:endParaRPr lang="en-US" sz="11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3775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CVE-2014-1939 Inject Java code via </a:t>
                      </a:r>
                      <a:r>
                        <a:rPr lang="en-US" sz="11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webkit</a:t>
                      </a:r>
                      <a:endParaRPr lang="en-US" sz="11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3775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java.io.ObjectInputStream</a:t>
                      </a: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fail to check a serialized object</a:t>
                      </a:r>
                      <a:endParaRPr lang="en-US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071" marR="49071" marT="49071" marB="4907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Multi-user</a:t>
                      </a:r>
                      <a:endParaRPr lang="en-US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071" marR="49071" marT="49071" marB="4907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3775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droid now provides for multiple users on phones and includes a guest mode that can be used to provide easy temporary access to your device without granting access to your data and apps.</a:t>
                      </a:r>
                      <a:endParaRPr lang="en-US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9071" marR="49071" marT="49071" marB="49071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1266" name="Picture 2" descr="Kit K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809750"/>
            <a:ext cx="114300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8165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Mobile Networks evolution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1DC566-6DD8-4E64-B54C-9F29185D0E2F}" type="datetime2">
              <a:rPr lang="en-US" smtClean="0"/>
              <a:t>Wednesday, December 03, 2014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842820665"/>
              </p:ext>
            </p:extLst>
          </p:nvPr>
        </p:nvGraphicFramePr>
        <p:xfrm>
          <a:off x="685800" y="819150"/>
          <a:ext cx="8305800" cy="368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326560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lPolyTheme">
  <a:themeElements>
    <a:clrScheme name="McAfee 2012-2013">
      <a:dk1>
        <a:srgbClr val="5E6A71"/>
      </a:dk1>
      <a:lt1>
        <a:srgbClr val="FFFFFF"/>
      </a:lt1>
      <a:dk2>
        <a:srgbClr val="000000"/>
      </a:dk2>
      <a:lt2>
        <a:srgbClr val="FFFFFF"/>
      </a:lt2>
      <a:accent1>
        <a:srgbClr val="B71234"/>
      </a:accent1>
      <a:accent2>
        <a:srgbClr val="5E6A71"/>
      </a:accent2>
      <a:accent3>
        <a:srgbClr val="DD6B30"/>
      </a:accent3>
      <a:accent4>
        <a:srgbClr val="0074A8"/>
      </a:accent4>
      <a:accent5>
        <a:srgbClr val="7B4180"/>
      </a:accent5>
      <a:accent6>
        <a:srgbClr val="69A23B"/>
      </a:accent6>
      <a:hlink>
        <a:srgbClr val="4796C9"/>
      </a:hlink>
      <a:folHlink>
        <a:srgbClr val="005485"/>
      </a:folHlink>
    </a:clrScheme>
    <a:fontScheme name="Office Theme">
      <a:majorFont>
        <a:latin typeface="Arial"/>
        <a:ea typeface="MS PGothic"/>
        <a:cs typeface=""/>
      </a:majorFont>
      <a:minorFont>
        <a:latin typeface="Arial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71234"/>
        </a:solidFill>
      </a:spPr>
      <a:bodyPr wrap="square" rtlCol="0" anchor="ctr">
        <a:spAutoFit/>
      </a:bodyPr>
      <a:lstStyle>
        <a:defPPr algn="ctr">
          <a:lnSpc>
            <a:spcPct val="95000"/>
          </a:lnSpc>
          <a:defRPr sz="800" dirty="0">
            <a:solidFill>
              <a:srgbClr val="5E6A7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600" dirty="0" err="1" smtClean="0">
            <a:solidFill>
              <a:srgbClr val="5E6A71"/>
            </a:solidFill>
            <a:latin typeface="Franklin Gothic Book" pitchFamily="34" charset="0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62e6a802-7a5d-4217-a552-44bb8b15b5e1">CH5W44LABS13-49-18</_dlc_DocId>
    <_dlc_DocIdUrl xmlns="62e6a802-7a5d-4217-a552-44bb8b15b5e1">
      <Url>http://2010.corp.mcafee.com/sites/labs/innovation/defense_against_the_dark_arts/_layouts/DocIdRedir.aspx?ID=CH5W44LABS13-49-18</Url>
      <Description>CH5W44LABS13-49-18</Description>
    </_dlc_DocIdUrl>
    <IconOverlay xmlns="http://schemas.microsoft.com/sharepoint/v4" xsi:nil="true"/>
  </documentManagement>
</p:properties>
</file>

<file path=customXml/item2.xml><?xml version="1.0" encoding="utf-8"?>
<?mso-contentType ?>
<spe:Receivers xmlns:spe="http://schemas.microsoft.com/sharepoint/events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A7C78ACD118E45AECBC171C180F952" ma:contentTypeVersion="4" ma:contentTypeDescription="Create a new document." ma:contentTypeScope="" ma:versionID="e8e8fb2c99967e7ed742e44b419d8874">
  <xsd:schema xmlns:xsd="http://www.w3.org/2001/XMLSchema" xmlns:xs="http://www.w3.org/2001/XMLSchema" xmlns:p="http://schemas.microsoft.com/office/2006/metadata/properties" xmlns:ns2="62e6a802-7a5d-4217-a552-44bb8b15b5e1" xmlns:ns3="http://schemas.microsoft.com/sharepoint/v4" targetNamespace="http://schemas.microsoft.com/office/2006/metadata/properties" ma:root="true" ma:fieldsID="8f33c58ec646fa71d16b5fbbd8a2bc0b" ns2:_="" ns3:_="">
    <xsd:import namespace="62e6a802-7a5d-4217-a552-44bb8b15b5e1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e6a802-7a5d-4217-a552-44bb8b15b5e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E9F26E-672F-4653-A757-6196240B0C06}">
  <ds:schemaRefs>
    <ds:schemaRef ds:uri="http://purl.org/dc/dcmitype/"/>
    <ds:schemaRef ds:uri="http://purl.org/dc/elements/1.1/"/>
    <ds:schemaRef ds:uri="62e6a802-7a5d-4217-a552-44bb8b15b5e1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sharepoint/v4"/>
  </ds:schemaRefs>
</ds:datastoreItem>
</file>

<file path=customXml/itemProps2.xml><?xml version="1.0" encoding="utf-8"?>
<ds:datastoreItem xmlns:ds="http://schemas.openxmlformats.org/officeDocument/2006/customXml" ds:itemID="{BAD99BB6-C5F6-460C-8A72-936C42AD033E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CB1D3FC-DE1F-4125-877E-585C821445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e6a802-7a5d-4217-a552-44bb8b15b5e1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48298F2D-4ED8-4E90-9206-6356D336A7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24720</TotalTime>
  <Words>6844</Words>
  <Application>Microsoft Office PowerPoint</Application>
  <PresentationFormat>On-screen Show (16:9)</PresentationFormat>
  <Paragraphs>1323</Paragraphs>
  <Slides>81</Slides>
  <Notes>57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CalPolyTheme</vt:lpstr>
      <vt:lpstr>MOBILE SECURITY OVERVIEW</vt:lpstr>
      <vt:lpstr>About Me</vt:lpstr>
      <vt:lpstr>General agenda Week 8</vt:lpstr>
      <vt:lpstr>General agenda Week 9</vt:lpstr>
      <vt:lpstr>Mobile security overview Agenda</vt:lpstr>
      <vt:lpstr>Class objectives</vt:lpstr>
      <vt:lpstr>Mobile networks evolution</vt:lpstr>
      <vt:lpstr>the early days of mobile devices</vt:lpstr>
      <vt:lpstr>Mobile Networks evolution</vt:lpstr>
      <vt:lpstr>Mobile OS Overview</vt:lpstr>
      <vt:lpstr>Mobile os history</vt:lpstr>
      <vt:lpstr>Mobile os timeline after android</vt:lpstr>
      <vt:lpstr>World-Wide Smartphone sales (%)</vt:lpstr>
      <vt:lpstr>Apple - ios</vt:lpstr>
      <vt:lpstr>Microsoft – windows phone</vt:lpstr>
      <vt:lpstr>Google - Android</vt:lpstr>
      <vt:lpstr>Others mobile os</vt:lpstr>
      <vt:lpstr>Mobile os execution environments</vt:lpstr>
      <vt:lpstr>Mobile os security features</vt:lpstr>
      <vt:lpstr>Running APPS in the same process vs Android sanboxing</vt:lpstr>
      <vt:lpstr>System security bypass</vt:lpstr>
      <vt:lpstr>Android security enhancements</vt:lpstr>
      <vt:lpstr>Mobile Malware  Genesis</vt:lpstr>
      <vt:lpstr>Genesis (2000-2004)</vt:lpstr>
      <vt:lpstr>Skulls demo</vt:lpstr>
      <vt:lpstr>Middle ages (2005-2006)</vt:lpstr>
      <vt:lpstr>RedBrowser demo</vt:lpstr>
      <vt:lpstr>Middle ages (2006-2008)</vt:lpstr>
      <vt:lpstr>Calm before the storm (2008 – 2010)</vt:lpstr>
      <vt:lpstr>Calm before the storm (2008-2010)</vt:lpstr>
      <vt:lpstr>Symbian worm yxes: the first mobile botnet?</vt:lpstr>
      <vt:lpstr>Ikee - First ios malware</vt:lpstr>
      <vt:lpstr>iKee.b (duh) structural overview</vt:lpstr>
      <vt:lpstr>first android malware in the wild</vt:lpstr>
      <vt:lpstr>Android malware revolution</vt:lpstr>
      <vt:lpstr>Android malware REVOLUTION</vt:lpstr>
      <vt:lpstr>Geinimi – first android botnet</vt:lpstr>
      <vt:lpstr>Genimi – sophisticated features </vt:lpstr>
      <vt:lpstr>PJAPPS – Interception of SMS messages</vt:lpstr>
      <vt:lpstr>DroidDream – The Android market Nightmare</vt:lpstr>
      <vt:lpstr>google reaction – remote kill switch</vt:lpstr>
      <vt:lpstr>Android fundamentals</vt:lpstr>
      <vt:lpstr>Android architecture</vt:lpstr>
      <vt:lpstr>Dalvik virtual machine (Android &lt;5.0)</vt:lpstr>
      <vt:lpstr>java vs dalvik bytecode</vt:lpstr>
      <vt:lpstr>Android runtime (android &gt; 4.4)</vt:lpstr>
      <vt:lpstr>A comparation of Dalvik and art architectures</vt:lpstr>
      <vt:lpstr>Application sandboxing in Android vs linux</vt:lpstr>
      <vt:lpstr>Android application components</vt:lpstr>
      <vt:lpstr>Android inter-process communication</vt:lpstr>
      <vt:lpstr>Intents – messages between components</vt:lpstr>
      <vt:lpstr>Sticky broadcasts</vt:lpstr>
      <vt:lpstr>Android application permissions</vt:lpstr>
      <vt:lpstr>Android Manifest</vt:lpstr>
      <vt:lpstr>Questions?</vt:lpstr>
      <vt:lpstr>LAB 1: static analysis of android malware</vt:lpstr>
      <vt:lpstr>VM for mobile malware analysis</vt:lpstr>
      <vt:lpstr>Smali/baksmali</vt:lpstr>
      <vt:lpstr>Static Analysis of samples</vt:lpstr>
      <vt:lpstr>FakePlayer – SMS messages sent</vt:lpstr>
      <vt:lpstr>Tapsnake – entry points</vt:lpstr>
      <vt:lpstr>LAB 2: Dynamic analysis of android malware</vt:lpstr>
      <vt:lpstr>Dynamic analysis of walktxt</vt:lpstr>
      <vt:lpstr>Walktxt – infected device</vt:lpstr>
      <vt:lpstr>Walktxt – sms spam</vt:lpstr>
      <vt:lpstr>WALKtxt – device info leaked</vt:lpstr>
      <vt:lpstr>Walktxt – sms sent reported to the server</vt:lpstr>
      <vt:lpstr>End</vt:lpstr>
      <vt:lpstr>Analog systems (1g)</vt:lpstr>
      <vt:lpstr>Digital Cellular networks (2g)</vt:lpstr>
      <vt:lpstr>Mobile broadband data (2.5G, 2.7G and 3G)</vt:lpstr>
      <vt:lpstr>IP Networks: 3.5G and 4G </vt:lpstr>
      <vt:lpstr>Genesis (2000-2004)</vt:lpstr>
      <vt:lpstr>Middle ages (2005-2008)</vt:lpstr>
      <vt:lpstr>Middle ages (2005-2008)</vt:lpstr>
      <vt:lpstr>Android security enhancements</vt:lpstr>
      <vt:lpstr>Android security enhancements</vt:lpstr>
      <vt:lpstr>Android security enhancements</vt:lpstr>
      <vt:lpstr>Android security enhancements</vt:lpstr>
      <vt:lpstr>Android security enhancements</vt:lpstr>
      <vt:lpstr>Android security enhancements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Security Overview</dc:title>
  <dc:creator>Fernando Ruiz</dc:creator>
  <cp:lastModifiedBy>Fernando Ruiz</cp:lastModifiedBy>
  <cp:revision>780</cp:revision>
  <dcterms:created xsi:type="dcterms:W3CDTF">2014-01-09T22:18:14Z</dcterms:created>
  <dcterms:modified xsi:type="dcterms:W3CDTF">2014-12-03T20:24:07Z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e2d9064e-97ba-4a46-b800-985fed7f1c18</vt:lpwstr>
  </property>
  <property fmtid="{D5CDD505-2E9C-101B-9397-08002B2CF9AE}" pid="3" name="ContentTypeId">
    <vt:lpwstr>0x01010020A7C78ACD118E45AECBC171C180F952</vt:lpwstr>
  </property>
</Properties>
</file>